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9" r:id="rId1"/>
    <p:sldMasterId id="2147483841" r:id="rId2"/>
    <p:sldMasterId id="2147483866" r:id="rId3"/>
  </p:sldMasterIdLst>
  <p:notesMasterIdLst>
    <p:notesMasterId r:id="rId33"/>
  </p:notesMasterIdLst>
  <p:sldIdLst>
    <p:sldId id="259" r:id="rId4"/>
    <p:sldId id="260" r:id="rId5"/>
    <p:sldId id="258" r:id="rId6"/>
    <p:sldId id="261" r:id="rId7"/>
    <p:sldId id="262" r:id="rId8"/>
    <p:sldId id="263" r:id="rId9"/>
    <p:sldId id="264" r:id="rId10"/>
    <p:sldId id="303" r:id="rId11"/>
    <p:sldId id="292" r:id="rId12"/>
    <p:sldId id="307" r:id="rId13"/>
    <p:sldId id="273" r:id="rId14"/>
    <p:sldId id="308" r:id="rId15"/>
    <p:sldId id="293" r:id="rId16"/>
    <p:sldId id="274" r:id="rId17"/>
    <p:sldId id="295" r:id="rId18"/>
    <p:sldId id="296" r:id="rId19"/>
    <p:sldId id="277" r:id="rId20"/>
    <p:sldId id="278" r:id="rId21"/>
    <p:sldId id="279" r:id="rId22"/>
    <p:sldId id="297" r:id="rId23"/>
    <p:sldId id="298" r:id="rId24"/>
    <p:sldId id="280" r:id="rId25"/>
    <p:sldId id="281" r:id="rId26"/>
    <p:sldId id="285" r:id="rId27"/>
    <p:sldId id="287" r:id="rId28"/>
    <p:sldId id="299" r:id="rId29"/>
    <p:sldId id="300" r:id="rId30"/>
    <p:sldId id="302" r:id="rId31"/>
    <p:sldId id="288" r:id="rId3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1" d="100"/>
          <a:sy n="81" d="100"/>
        </p:scale>
        <p:origin x="-1112" y="-33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1408"/>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9" Type="http://schemas.openxmlformats.org/officeDocument/2006/relationships/slide" Target="slides/slide6.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33" Type="http://schemas.openxmlformats.org/officeDocument/2006/relationships/notesMaster" Target="notesMasters/notes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37" Type="http://schemas.openxmlformats.org/officeDocument/2006/relationships/theme" Target="theme/theme1.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509112C9-6C78-423E-B18C-B57F76D9F88C}" type="datetimeFigureOut">
              <a:rPr lang="en-IN" smtClean="0"/>
              <a:t>06/07/15</a:t>
            </a:fld>
            <a:endParaRPr lang="en-IN"/>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C86ABAB7-0B86-4D07-BEC5-9D7014797D2B}" type="slidenum">
              <a:rPr lang="en-IN" smtClean="0"/>
              <a:t>‹#›</a:t>
            </a:fld>
            <a:endParaRPr lang="en-IN"/>
          </a:p>
        </p:txBody>
      </p:sp>
    </p:spTree>
    <p:extLst>
      <p:ext uri="{BB962C8B-B14F-4D97-AF65-F5344CB8AC3E}">
        <p14:creationId xmlns:p14="http://schemas.microsoft.com/office/powerpoint/2010/main" val="6451605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 Id="rId3" Type="http://schemas.openxmlformats.org/officeDocument/2006/relationships/image" Target="../media/image17.jpeg"/></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Calibri" charset="0"/>
                <a:ea typeface="ＭＳ Ｐゴシック" charset="0"/>
                <a:cs typeface="ＭＳ Ｐゴシック" charset="0"/>
              </a:rPr>
              <a:t>Speaking of cars, check out this picture of traffic in Delhi. Have you ever been in a traffic jam in Mumbai? Have you smelt all that pollution that is coming out of all those cars? You are smelling that Carbon Dioxide gas and other dirty gases that are in pollution.  </a:t>
            </a:r>
          </a:p>
          <a:p>
            <a:pPr eaLnBrk="1" hangingPunct="1"/>
            <a:endParaRPr lang="en-US">
              <a:latin typeface="Calibri" charset="0"/>
              <a:ea typeface="ＭＳ Ｐゴシック" charset="0"/>
              <a:cs typeface="ＭＳ Ｐゴシック" charset="0"/>
            </a:endParaRPr>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Arial" charset="0"/>
              </a:defRPr>
            </a:lvl1pPr>
            <a:lvl2pPr marL="38652428" indent="-38186541"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65887" eaLnBrk="0" fontAlgn="base" hangingPunct="0">
              <a:spcBef>
                <a:spcPct val="0"/>
              </a:spcBef>
              <a:spcAft>
                <a:spcPct val="0"/>
              </a:spcAft>
              <a:defRPr sz="2400">
                <a:solidFill>
                  <a:schemeClr val="tx1"/>
                </a:solidFill>
                <a:latin typeface="Arial" charset="0"/>
                <a:ea typeface="Arial" charset="0"/>
                <a:cs typeface="Arial" charset="0"/>
              </a:defRPr>
            </a:lvl6pPr>
            <a:lvl7pPr marL="931774" eaLnBrk="0" fontAlgn="base" hangingPunct="0">
              <a:spcBef>
                <a:spcPct val="0"/>
              </a:spcBef>
              <a:spcAft>
                <a:spcPct val="0"/>
              </a:spcAft>
              <a:defRPr sz="2400">
                <a:solidFill>
                  <a:schemeClr val="tx1"/>
                </a:solidFill>
                <a:latin typeface="Arial" charset="0"/>
                <a:ea typeface="Arial" charset="0"/>
                <a:cs typeface="Arial" charset="0"/>
              </a:defRPr>
            </a:lvl7pPr>
            <a:lvl8pPr marL="1397660" eaLnBrk="0" fontAlgn="base" hangingPunct="0">
              <a:spcBef>
                <a:spcPct val="0"/>
              </a:spcBef>
              <a:spcAft>
                <a:spcPct val="0"/>
              </a:spcAft>
              <a:defRPr sz="2400">
                <a:solidFill>
                  <a:schemeClr val="tx1"/>
                </a:solidFill>
                <a:latin typeface="Arial" charset="0"/>
                <a:ea typeface="Arial" charset="0"/>
                <a:cs typeface="Arial" charset="0"/>
              </a:defRPr>
            </a:lvl8pPr>
            <a:lvl9pPr marL="1863547" eaLnBrk="0" fontAlgn="base" hangingPunct="0">
              <a:spcBef>
                <a:spcPct val="0"/>
              </a:spcBef>
              <a:spcAft>
                <a:spcPct val="0"/>
              </a:spcAft>
              <a:defRPr sz="2400">
                <a:solidFill>
                  <a:schemeClr val="tx1"/>
                </a:solidFill>
                <a:latin typeface="Arial" charset="0"/>
                <a:ea typeface="Arial" charset="0"/>
                <a:cs typeface="Arial" charset="0"/>
              </a:defRPr>
            </a:lvl9pPr>
          </a:lstStyle>
          <a:p>
            <a:pPr eaLnBrk="1" hangingPunct="1"/>
            <a:fld id="{BE0C0B82-CC71-7941-8CFD-75D7ED36CA1D}" type="slidenum">
              <a:rPr lang="en-US" sz="1200">
                <a:latin typeface="Calibri" charset="0"/>
              </a:rPr>
              <a:pPr eaLnBrk="1" hangingPunct="1"/>
              <a:t>9</a:t>
            </a:fld>
            <a:endParaRPr lang="en-US" sz="1200">
              <a:latin typeface="Calibri" charset="0"/>
            </a:endParaRPr>
          </a:p>
        </p:txBody>
      </p:sp>
    </p:spTree>
    <p:extLst>
      <p:ext uri="{BB962C8B-B14F-4D97-AF65-F5344CB8AC3E}">
        <p14:creationId xmlns:p14="http://schemas.microsoft.com/office/powerpoint/2010/main" val="595592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5C9D8A6-75EF-4511-AFC5-A55680B8203D}" type="slidenum">
              <a:rPr lang="en-GB" smtClean="0"/>
              <a:t>27</a:t>
            </a:fld>
            <a:endParaRPr lang="en-GB" dirty="0"/>
          </a:p>
        </p:txBody>
      </p:sp>
    </p:spTree>
    <p:extLst>
      <p:ext uri="{BB962C8B-B14F-4D97-AF65-F5344CB8AC3E}">
        <p14:creationId xmlns:p14="http://schemas.microsoft.com/office/powerpoint/2010/main" val="3971943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1"/>
          <p:cNvSpPr>
            <a:spLocks noGrp="1" noRot="1" noChangeAspect="1" noChangeArrowheads="1" noTextEdit="1"/>
          </p:cNvSpPr>
          <p:nvPr>
            <p:ph type="sldImg"/>
          </p:nvPr>
        </p:nvSpPr>
        <p:spPr>
          <a:solidFill>
            <a:srgbClr val="FFFFFF"/>
          </a:solidFill>
          <a:ln/>
        </p:spPr>
      </p:sp>
      <p:sp>
        <p:nvSpPr>
          <p:cNvPr id="402435"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tabLst>
                <a:tab pos="362356" algn="l"/>
                <a:tab pos="724713" algn="l"/>
                <a:tab pos="1087069" algn="l"/>
                <a:tab pos="1449426" algn="l"/>
                <a:tab pos="1811782" algn="l"/>
                <a:tab pos="2174138" algn="l"/>
                <a:tab pos="2536495" algn="l"/>
                <a:tab pos="2898851" algn="l"/>
                <a:tab pos="3261208" algn="l"/>
                <a:tab pos="3623564" algn="l"/>
                <a:tab pos="3985920" algn="l"/>
                <a:tab pos="4348277" algn="l"/>
              </a:tabLst>
            </a:pPr>
            <a:r>
              <a:rPr lang="en-US" sz="2400" b="1">
                <a:latin typeface="Arial" pitchFamily="34" charset="0"/>
                <a:cs typeface="Arial" pitchFamily="34" charset="0"/>
                <a:sym typeface="Arial" pitchFamily="34" charset="0"/>
              </a:rPr>
              <a:t>ID #692.24H</a:t>
            </a:r>
          </a:p>
          <a:p>
            <a:pPr>
              <a:tabLst>
                <a:tab pos="362356" algn="l"/>
                <a:tab pos="724713" algn="l"/>
                <a:tab pos="1087069" algn="l"/>
                <a:tab pos="1449426" algn="l"/>
                <a:tab pos="1811782" algn="l"/>
                <a:tab pos="2174138" algn="l"/>
                <a:tab pos="2536495" algn="l"/>
                <a:tab pos="2898851" algn="l"/>
                <a:tab pos="3261208" algn="l"/>
                <a:tab pos="3623564" algn="l"/>
                <a:tab pos="3985920" algn="l"/>
                <a:tab pos="4348277" algn="l"/>
              </a:tabLst>
            </a:pPr>
            <a:endParaRPr lang="en-US" sz="2400" b="1">
              <a:latin typeface="Arial" pitchFamily="34" charset="0"/>
              <a:cs typeface="Arial" pitchFamily="34" charset="0"/>
              <a:sym typeface="Arial" pitchFamily="34" charset="0"/>
            </a:endParaRPr>
          </a:p>
          <a:p>
            <a:pPr>
              <a:tabLst>
                <a:tab pos="362356" algn="l"/>
                <a:tab pos="724713" algn="l"/>
                <a:tab pos="1087069" algn="l"/>
                <a:tab pos="1449426" algn="l"/>
                <a:tab pos="1811782" algn="l"/>
                <a:tab pos="2174138" algn="l"/>
                <a:tab pos="2536495" algn="l"/>
                <a:tab pos="2898851" algn="l"/>
                <a:tab pos="3261208" algn="l"/>
                <a:tab pos="3623564" algn="l"/>
                <a:tab pos="3985920" algn="l"/>
                <a:tab pos="4348277" algn="l"/>
              </a:tabLst>
            </a:pPr>
            <a:r>
              <a:rPr lang="en-US" sz="1800">
                <a:latin typeface="Arial" pitchFamily="34" charset="0"/>
                <a:cs typeface="Arial" pitchFamily="34" charset="0"/>
                <a:sym typeface="Arial" pitchFamily="34" charset="0"/>
              </a:rPr>
              <a:t>The reality is, nine of the ten hottest years on record have occurred since 2000.</a:t>
            </a:r>
          </a:p>
          <a:p>
            <a:pPr>
              <a:tabLst>
                <a:tab pos="362356" algn="l"/>
                <a:tab pos="724713" algn="l"/>
                <a:tab pos="1087069" algn="l"/>
                <a:tab pos="1449426" algn="l"/>
                <a:tab pos="1811782" algn="l"/>
                <a:tab pos="2174138" algn="l"/>
                <a:tab pos="2536495" algn="l"/>
                <a:tab pos="2898851" algn="l"/>
                <a:tab pos="3261208" algn="l"/>
                <a:tab pos="3623564" algn="l"/>
                <a:tab pos="3985920" algn="l"/>
                <a:tab pos="4348277" algn="l"/>
              </a:tabLst>
            </a:pPr>
            <a:endParaRPr lang="en-US" sz="1800">
              <a:latin typeface="Arial" pitchFamily="34" charset="0"/>
              <a:cs typeface="Arial" pitchFamily="34" charset="0"/>
              <a:sym typeface="Arial" pitchFamily="34" charset="0"/>
            </a:endParaRPr>
          </a:p>
          <a:p>
            <a:pPr>
              <a:tabLst>
                <a:tab pos="362356" algn="l"/>
                <a:tab pos="724713" algn="l"/>
                <a:tab pos="1087069" algn="l"/>
                <a:tab pos="1449426" algn="l"/>
                <a:tab pos="1811782" algn="l"/>
                <a:tab pos="2174138" algn="l"/>
                <a:tab pos="2536495" algn="l"/>
                <a:tab pos="2898851" algn="l"/>
                <a:tab pos="3261208" algn="l"/>
                <a:tab pos="3623564" algn="l"/>
                <a:tab pos="3985920" algn="l"/>
                <a:tab pos="4348277" algn="l"/>
              </a:tabLst>
            </a:pPr>
            <a:endParaRPr lang="en-US" sz="1800">
              <a:latin typeface="Arial" pitchFamily="34" charset="0"/>
              <a:cs typeface="Arial" pitchFamily="34" charset="0"/>
              <a:sym typeface="Arial" pitchFamily="34" charset="0"/>
            </a:endParaRPr>
          </a:p>
          <a:p>
            <a:pPr>
              <a:lnSpc>
                <a:spcPct val="111000"/>
              </a:lnSpc>
              <a:tabLst>
                <a:tab pos="362356" algn="l"/>
                <a:tab pos="724713" algn="l"/>
                <a:tab pos="1087069" algn="l"/>
                <a:tab pos="1449426" algn="l"/>
                <a:tab pos="1811782" algn="l"/>
                <a:tab pos="2174138" algn="l"/>
                <a:tab pos="2536495" algn="l"/>
                <a:tab pos="2898851" algn="l"/>
                <a:tab pos="3261208" algn="l"/>
                <a:tab pos="3623564" algn="l"/>
                <a:tab pos="3985920" algn="l"/>
                <a:tab pos="4348277" algn="l"/>
              </a:tabLst>
            </a:pPr>
            <a:r>
              <a:rPr lang="en-US" sz="1800" b="1">
                <a:latin typeface="Arial" pitchFamily="34" charset="0"/>
                <a:cs typeface="Arial" pitchFamily="34" charset="0"/>
                <a:sym typeface="Arial" pitchFamily="34" charset="0"/>
              </a:rPr>
              <a:t>DESCRIPTION: </a:t>
            </a:r>
            <a:r>
              <a:rPr lang="en-US" sz="1800">
                <a:latin typeface="Arial" pitchFamily="34" charset="0"/>
                <a:cs typeface="Arial" pitchFamily="34" charset="0"/>
                <a:sym typeface="Arial" pitchFamily="34" charset="0"/>
              </a:rPr>
              <a:t>Graphic of the 10 hottest years on record</a:t>
            </a:r>
          </a:p>
        </p:txBody>
      </p:sp>
    </p:spTree>
    <p:extLst>
      <p:ext uri="{BB962C8B-B14F-4D97-AF65-F5344CB8AC3E}">
        <p14:creationId xmlns:p14="http://schemas.microsoft.com/office/powerpoint/2010/main" val="3122912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89" name="Rectangle 1"/>
          <p:cNvSpPr>
            <a:spLocks noGrp="1" noRot="1" noChangeAspect="1" noChangeArrowheads="1"/>
          </p:cNvSpPr>
          <p:nvPr>
            <p:ph type="sldImg"/>
          </p:nvPr>
        </p:nvSpPr>
        <p:spPr>
          <a:xfrm>
            <a:off x="1181100" y="696913"/>
            <a:ext cx="4648200" cy="3486150"/>
          </a:xfrm>
        </p:spPr>
      </p:sp>
      <p:sp>
        <p:nvSpPr>
          <p:cNvPr id="319490" name="Rectangle 2"/>
          <p:cNvSpPr>
            <a:spLocks noGrp="1" noChangeArrowheads="1"/>
          </p:cNvSpPr>
          <p:nvPr>
            <p:ph type="body" sz="quarter" idx="1"/>
          </p:nvPr>
        </p:nvSpPr>
        <p:spPr/>
        <p:txBody>
          <a:bodyPr/>
          <a:lstStyle/>
          <a:p>
            <a:endParaRPr lang="en-US" altLang="en-US" b="1" dirty="0"/>
          </a:p>
        </p:txBody>
      </p:sp>
    </p:spTree>
    <p:extLst>
      <p:ext uri="{BB962C8B-B14F-4D97-AF65-F5344CB8AC3E}">
        <p14:creationId xmlns:p14="http://schemas.microsoft.com/office/powerpoint/2010/main" val="40771214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Arial" charset="0"/>
              </a:defRPr>
            </a:lvl1pPr>
            <a:lvl2pPr marL="38652428" indent="-38186541"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65887" eaLnBrk="0" fontAlgn="base" hangingPunct="0">
              <a:spcBef>
                <a:spcPct val="0"/>
              </a:spcBef>
              <a:spcAft>
                <a:spcPct val="0"/>
              </a:spcAft>
              <a:defRPr sz="2400">
                <a:solidFill>
                  <a:schemeClr val="tx1"/>
                </a:solidFill>
                <a:latin typeface="Arial" charset="0"/>
                <a:ea typeface="Arial" charset="0"/>
                <a:cs typeface="Arial" charset="0"/>
              </a:defRPr>
            </a:lvl6pPr>
            <a:lvl7pPr marL="931774" eaLnBrk="0" fontAlgn="base" hangingPunct="0">
              <a:spcBef>
                <a:spcPct val="0"/>
              </a:spcBef>
              <a:spcAft>
                <a:spcPct val="0"/>
              </a:spcAft>
              <a:defRPr sz="2400">
                <a:solidFill>
                  <a:schemeClr val="tx1"/>
                </a:solidFill>
                <a:latin typeface="Arial" charset="0"/>
                <a:ea typeface="Arial" charset="0"/>
                <a:cs typeface="Arial" charset="0"/>
              </a:defRPr>
            </a:lvl7pPr>
            <a:lvl8pPr marL="1397660" eaLnBrk="0" fontAlgn="base" hangingPunct="0">
              <a:spcBef>
                <a:spcPct val="0"/>
              </a:spcBef>
              <a:spcAft>
                <a:spcPct val="0"/>
              </a:spcAft>
              <a:defRPr sz="2400">
                <a:solidFill>
                  <a:schemeClr val="tx1"/>
                </a:solidFill>
                <a:latin typeface="Arial" charset="0"/>
                <a:ea typeface="Arial" charset="0"/>
                <a:cs typeface="Arial" charset="0"/>
              </a:defRPr>
            </a:lvl8pPr>
            <a:lvl9pPr marL="1863547" eaLnBrk="0" fontAlgn="base" hangingPunct="0">
              <a:spcBef>
                <a:spcPct val="0"/>
              </a:spcBef>
              <a:spcAft>
                <a:spcPct val="0"/>
              </a:spcAft>
              <a:defRPr sz="2400">
                <a:solidFill>
                  <a:schemeClr val="tx1"/>
                </a:solidFill>
                <a:latin typeface="Arial" charset="0"/>
                <a:ea typeface="Arial" charset="0"/>
                <a:cs typeface="Arial" charset="0"/>
              </a:defRPr>
            </a:lvl9pPr>
          </a:lstStyle>
          <a:p>
            <a:pPr eaLnBrk="1" hangingPunct="1"/>
            <a:fld id="{08537DBD-CF5B-7A42-BAB8-F504CF2AA2F3}" type="slidenum">
              <a:rPr lang="en-US" sz="1200">
                <a:latin typeface="Calibri" charset="0"/>
              </a:rPr>
              <a:pPr eaLnBrk="1" hangingPunct="1"/>
              <a:t>13</a:t>
            </a:fld>
            <a:endParaRPr lang="en-US" sz="1200">
              <a:latin typeface="Calibri" charset="0"/>
            </a:endParaRPr>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018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Calibri" charset="0"/>
                <a:ea typeface="ＭＳ Ｐゴシック" charset="0"/>
                <a:cs typeface="ＭＳ Ｐゴシック" charset="0"/>
              </a:rPr>
              <a:t>Places that don</a:t>
            </a:r>
            <a:r>
              <a:rPr lang="ja-JP" altLang="en-US" dirty="0">
                <a:latin typeface="Calibri" charset="0"/>
                <a:ea typeface="ＭＳ Ｐゴシック" charset="0"/>
                <a:cs typeface="ＭＳ Ｐゴシック" charset="0"/>
              </a:rPr>
              <a:t>’</a:t>
            </a:r>
            <a:r>
              <a:rPr lang="en-US" dirty="0">
                <a:latin typeface="Calibri" charset="0"/>
                <a:ea typeface="ＭＳ Ｐゴシック" charset="0"/>
                <a:cs typeface="ＭＳ Ｐゴシック" charset="0"/>
              </a:rPr>
              <a:t>t get much rainfall are now getting even less. Everything is starting to look like cracked earth and no crops are growing. This is a big problem for farmers who need rain water to grow their crops so that they can sell them in big cities and we can have food to eat. </a:t>
            </a:r>
          </a:p>
          <a:p>
            <a:pPr eaLnBrk="1" hangingPunct="1"/>
            <a:r>
              <a:rPr lang="en-US" sz="1100" i="1" dirty="0">
                <a:latin typeface="Calibri" charset="0"/>
                <a:ea typeface="ＭＳ Ｐゴシック" charset="0"/>
                <a:cs typeface="ＭＳ Ｐゴシック" charset="0"/>
              </a:rPr>
              <a:t>If your students are above 9 you can also explain that as temperatures rise more water is evaporated and this is why dry places are becoming even drier. </a:t>
            </a:r>
          </a:p>
        </p:txBody>
      </p:sp>
    </p:spTree>
    <p:extLst>
      <p:ext uri="{BB962C8B-B14F-4D97-AF65-F5344CB8AC3E}">
        <p14:creationId xmlns:p14="http://schemas.microsoft.com/office/powerpoint/2010/main" val="33808021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smtClean="0"/>
              <a:t>Description: Photos of the Pindari Glacier in the Himalayas.  </a:t>
            </a:r>
          </a:p>
          <a:p>
            <a:pPr eaLnBrk="1" hangingPunct="1">
              <a:spcBef>
                <a:spcPct val="0"/>
              </a:spcBef>
            </a:pPr>
            <a:endParaRPr lang="en-US" smtClean="0"/>
          </a:p>
          <a:p>
            <a:pPr eaLnBrk="1" hangingPunct="1">
              <a:spcBef>
                <a:spcPct val="0"/>
              </a:spcBef>
            </a:pPr>
            <a:r>
              <a:rPr lang="en-US" b="1" smtClean="0"/>
              <a:t>Talking Point: This photo shows how much of the glacier has disappeared in the last 60 years. There is an appreciable difference in ice cover</a:t>
            </a:r>
          </a:p>
          <a:p>
            <a:pPr eaLnBrk="1" hangingPunct="1">
              <a:spcBef>
                <a:spcPct val="0"/>
              </a:spcBef>
            </a:pPr>
            <a:r>
              <a:rPr lang="en-US" b="1" smtClean="0"/>
              <a:t>However, many will say that this proves nothing, because weather is naturally variable and that 1936 could have been particularly cold and 2006 could have been abnormally warm.</a:t>
            </a:r>
          </a:p>
          <a:p>
            <a:pPr eaLnBrk="1" hangingPunct="1">
              <a:spcBef>
                <a:spcPct val="0"/>
              </a:spcBef>
            </a:pPr>
            <a:endParaRPr lang="en-US" smtClean="0"/>
          </a:p>
          <a:p>
            <a:pPr eaLnBrk="1" hangingPunct="1">
              <a:spcBef>
                <a:spcPct val="0"/>
              </a:spcBef>
            </a:pPr>
            <a:r>
              <a:rPr lang="en-US" smtClean="0"/>
              <a:t>Source: one taken in October 1936 by forester and legendary wildlife photographer F.W. Champion and the other taken 70 years later by his grandson.</a:t>
            </a:r>
          </a:p>
          <a:p>
            <a:pPr eaLnBrk="1" hangingPunct="1">
              <a:spcBef>
                <a:spcPct val="0"/>
              </a:spcBef>
            </a:pPr>
            <a:endParaRPr lang="en-US" smtClean="0"/>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156" eaLnBrk="0" hangingPunct="0">
              <a:defRPr sz="2400">
                <a:solidFill>
                  <a:schemeClr val="tx1"/>
                </a:solidFill>
                <a:latin typeface="Arial" pitchFamily="34" charset="0"/>
                <a:cs typeface="Arial" pitchFamily="34" charset="0"/>
              </a:defRPr>
            </a:lvl1pPr>
            <a:lvl2pPr marL="757066" indent="-291179" defTabSz="930156" eaLnBrk="0" hangingPunct="0">
              <a:defRPr sz="2400">
                <a:solidFill>
                  <a:schemeClr val="tx1"/>
                </a:solidFill>
                <a:latin typeface="Arial" pitchFamily="34" charset="0"/>
                <a:cs typeface="Arial" pitchFamily="34" charset="0"/>
              </a:defRPr>
            </a:lvl2pPr>
            <a:lvl3pPr marL="1164717" indent="-232943" defTabSz="930156" eaLnBrk="0" hangingPunct="0">
              <a:defRPr sz="2400">
                <a:solidFill>
                  <a:schemeClr val="tx1"/>
                </a:solidFill>
                <a:latin typeface="Arial" pitchFamily="34" charset="0"/>
                <a:cs typeface="Arial" pitchFamily="34" charset="0"/>
              </a:defRPr>
            </a:lvl3pPr>
            <a:lvl4pPr marL="1630604" indent="-232943" defTabSz="930156" eaLnBrk="0" hangingPunct="0">
              <a:defRPr sz="2400">
                <a:solidFill>
                  <a:schemeClr val="tx1"/>
                </a:solidFill>
                <a:latin typeface="Arial" pitchFamily="34" charset="0"/>
                <a:cs typeface="Arial" pitchFamily="34" charset="0"/>
              </a:defRPr>
            </a:lvl4pPr>
            <a:lvl5pPr marL="2096491" indent="-232943" defTabSz="930156" eaLnBrk="0" hangingPunct="0">
              <a:defRPr sz="2400">
                <a:solidFill>
                  <a:schemeClr val="tx1"/>
                </a:solidFill>
                <a:latin typeface="Arial" pitchFamily="34" charset="0"/>
                <a:cs typeface="Arial" pitchFamily="34" charset="0"/>
              </a:defRPr>
            </a:lvl5pPr>
            <a:lvl6pPr marL="2562377" indent="-232943" defTabSz="930156" eaLnBrk="0" fontAlgn="base" hangingPunct="0">
              <a:spcBef>
                <a:spcPct val="0"/>
              </a:spcBef>
              <a:spcAft>
                <a:spcPct val="0"/>
              </a:spcAft>
              <a:defRPr sz="2400">
                <a:solidFill>
                  <a:schemeClr val="tx1"/>
                </a:solidFill>
                <a:latin typeface="Arial" pitchFamily="34" charset="0"/>
                <a:cs typeface="Arial" pitchFamily="34" charset="0"/>
              </a:defRPr>
            </a:lvl6pPr>
            <a:lvl7pPr marL="3028264" indent="-232943" defTabSz="930156" eaLnBrk="0" fontAlgn="base" hangingPunct="0">
              <a:spcBef>
                <a:spcPct val="0"/>
              </a:spcBef>
              <a:spcAft>
                <a:spcPct val="0"/>
              </a:spcAft>
              <a:defRPr sz="2400">
                <a:solidFill>
                  <a:schemeClr val="tx1"/>
                </a:solidFill>
                <a:latin typeface="Arial" pitchFamily="34" charset="0"/>
                <a:cs typeface="Arial" pitchFamily="34" charset="0"/>
              </a:defRPr>
            </a:lvl7pPr>
            <a:lvl8pPr marL="3494151" indent="-232943" defTabSz="930156" eaLnBrk="0" fontAlgn="base" hangingPunct="0">
              <a:spcBef>
                <a:spcPct val="0"/>
              </a:spcBef>
              <a:spcAft>
                <a:spcPct val="0"/>
              </a:spcAft>
              <a:defRPr sz="2400">
                <a:solidFill>
                  <a:schemeClr val="tx1"/>
                </a:solidFill>
                <a:latin typeface="Arial" pitchFamily="34" charset="0"/>
                <a:cs typeface="Arial" pitchFamily="34" charset="0"/>
              </a:defRPr>
            </a:lvl8pPr>
            <a:lvl9pPr marL="3960038" indent="-232943" defTabSz="930156"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71CE2160-E992-492E-BE71-0DE3AB461B8D}" type="slidenum">
              <a:rPr lang="en-US" sz="1200">
                <a:latin typeface="Calibri" pitchFamily="34" charset="0"/>
              </a:rPr>
              <a:pPr eaLnBrk="1" hangingPunct="1"/>
              <a:t>14</a:t>
            </a:fld>
            <a:endParaRPr lang="en-US" sz="1200">
              <a:latin typeface="Calibri" pitchFamily="34" charset="0"/>
            </a:endParaRPr>
          </a:p>
        </p:txBody>
      </p:sp>
    </p:spTree>
    <p:extLst>
      <p:ext uri="{BB962C8B-B14F-4D97-AF65-F5344CB8AC3E}">
        <p14:creationId xmlns:p14="http://schemas.microsoft.com/office/powerpoint/2010/main" val="35600978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Arial" charset="0"/>
              </a:defRPr>
            </a:lvl1pPr>
            <a:lvl2pPr marL="38652428" indent="-38186541"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65887" eaLnBrk="0" fontAlgn="base" hangingPunct="0">
              <a:spcBef>
                <a:spcPct val="0"/>
              </a:spcBef>
              <a:spcAft>
                <a:spcPct val="0"/>
              </a:spcAft>
              <a:defRPr sz="2400">
                <a:solidFill>
                  <a:schemeClr val="tx1"/>
                </a:solidFill>
                <a:latin typeface="Arial" charset="0"/>
                <a:ea typeface="Arial" charset="0"/>
                <a:cs typeface="Arial" charset="0"/>
              </a:defRPr>
            </a:lvl6pPr>
            <a:lvl7pPr marL="931774" eaLnBrk="0" fontAlgn="base" hangingPunct="0">
              <a:spcBef>
                <a:spcPct val="0"/>
              </a:spcBef>
              <a:spcAft>
                <a:spcPct val="0"/>
              </a:spcAft>
              <a:defRPr sz="2400">
                <a:solidFill>
                  <a:schemeClr val="tx1"/>
                </a:solidFill>
                <a:latin typeface="Arial" charset="0"/>
                <a:ea typeface="Arial" charset="0"/>
                <a:cs typeface="Arial" charset="0"/>
              </a:defRPr>
            </a:lvl7pPr>
            <a:lvl8pPr marL="1397660" eaLnBrk="0" fontAlgn="base" hangingPunct="0">
              <a:spcBef>
                <a:spcPct val="0"/>
              </a:spcBef>
              <a:spcAft>
                <a:spcPct val="0"/>
              </a:spcAft>
              <a:defRPr sz="2400">
                <a:solidFill>
                  <a:schemeClr val="tx1"/>
                </a:solidFill>
                <a:latin typeface="Arial" charset="0"/>
                <a:ea typeface="Arial" charset="0"/>
                <a:cs typeface="Arial" charset="0"/>
              </a:defRPr>
            </a:lvl8pPr>
            <a:lvl9pPr marL="1863547" eaLnBrk="0" fontAlgn="base" hangingPunct="0">
              <a:spcBef>
                <a:spcPct val="0"/>
              </a:spcBef>
              <a:spcAft>
                <a:spcPct val="0"/>
              </a:spcAft>
              <a:defRPr sz="2400">
                <a:solidFill>
                  <a:schemeClr val="tx1"/>
                </a:solidFill>
                <a:latin typeface="Arial" charset="0"/>
                <a:ea typeface="Arial" charset="0"/>
                <a:cs typeface="Arial" charset="0"/>
              </a:defRPr>
            </a:lvl9pPr>
          </a:lstStyle>
          <a:p>
            <a:pPr eaLnBrk="1" hangingPunct="1"/>
            <a:fld id="{DE58869F-23A9-514F-8F2C-00E5EAA00739}" type="slidenum">
              <a:rPr lang="en-US" sz="1200">
                <a:latin typeface="Calibri" charset="0"/>
              </a:rPr>
              <a:pPr eaLnBrk="1" hangingPunct="1"/>
              <a:t>15</a:t>
            </a:fld>
            <a:endParaRPr lang="en-US" sz="1200">
              <a:latin typeface="Calibri" charset="0"/>
            </a:endParaRPr>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42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Calibri" charset="0"/>
                <a:ea typeface="ＭＳ Ｐゴシック" charset="0"/>
                <a:cs typeface="ＭＳ Ｐゴシック" charset="0"/>
              </a:rPr>
              <a:t>Animals are also suffering from global warming. The polar bears are losing the land that used to be there home as it gets hotter. </a:t>
            </a:r>
          </a:p>
          <a:p>
            <a:pPr eaLnBrk="1" hangingPunct="1"/>
            <a:r>
              <a:rPr lang="en-US" sz="1800" dirty="0">
                <a:latin typeface="Helvetica Neue Light" charset="0"/>
                <a:ea typeface="ＭＳ Ｐゴシック" charset="0"/>
                <a:cs typeface="ＭＳ Ｐゴシック" charset="0"/>
                <a:sym typeface="Helvetica Neue Light" charset="0"/>
              </a:rPr>
              <a:t>Polar bear in the </a:t>
            </a:r>
            <a:r>
              <a:rPr lang="en-US" sz="1800" dirty="0" smtClean="0">
                <a:latin typeface="Helvetica Neue Light" charset="0"/>
                <a:ea typeface="ＭＳ Ｐゴシック" charset="0"/>
                <a:cs typeface="ＭＳ Ｐゴシック" charset="0"/>
                <a:sym typeface="Helvetica Neue Light" charset="0"/>
              </a:rPr>
              <a:t>sea</a:t>
            </a:r>
            <a:endParaRPr lang="en-US" sz="1800" dirty="0">
              <a:latin typeface="Helvetica Neue Light" charset="0"/>
              <a:ea typeface="ＭＳ Ｐゴシック" charset="0"/>
              <a:cs typeface="ＭＳ Ｐゴシック" charset="0"/>
              <a:sym typeface="Helvetica Neue Light" charset="0"/>
            </a:endParaRPr>
          </a:p>
        </p:txBody>
      </p:sp>
    </p:spTree>
    <p:extLst>
      <p:ext uri="{BB962C8B-B14F-4D97-AF65-F5344CB8AC3E}">
        <p14:creationId xmlns:p14="http://schemas.microsoft.com/office/powerpoint/2010/main" val="57954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Calibri" charset="0"/>
                <a:ea typeface="ＭＳ Ｐゴシック" charset="0"/>
                <a:cs typeface="ＭＳ Ｐゴシック" charset="0"/>
              </a:rPr>
              <a:t>And mosquitoes! And Ticks! And flies! And…cockroaches…all the yucky things we don</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t like. Ok true we have to love all the creatures on the planet, but these ones are a pain, and with warmer temperatures more of them can live and their population goes up quickly. Mosquitoes and other insects especially are very good at spreading disease when they bite you. So diseases like malaria, typhoid, and dengue are suddenly becoming more widespread. </a:t>
            </a:r>
          </a:p>
          <a:p>
            <a:pPr eaLnBrk="1" hangingPunct="1"/>
            <a:endParaRPr lang="en-US">
              <a:latin typeface="Calibri" charset="0"/>
              <a:ea typeface="ＭＳ Ｐゴシック" charset="0"/>
              <a:cs typeface="ＭＳ Ｐゴシック" charset="0"/>
            </a:endParaRPr>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Arial" charset="0"/>
              </a:defRPr>
            </a:lvl1pPr>
            <a:lvl2pPr marL="38652428" indent="-38186541"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65887" eaLnBrk="0" fontAlgn="base" hangingPunct="0">
              <a:spcBef>
                <a:spcPct val="0"/>
              </a:spcBef>
              <a:spcAft>
                <a:spcPct val="0"/>
              </a:spcAft>
              <a:defRPr sz="2400">
                <a:solidFill>
                  <a:schemeClr val="tx1"/>
                </a:solidFill>
                <a:latin typeface="Arial" charset="0"/>
                <a:ea typeface="Arial" charset="0"/>
                <a:cs typeface="Arial" charset="0"/>
              </a:defRPr>
            </a:lvl6pPr>
            <a:lvl7pPr marL="931774" eaLnBrk="0" fontAlgn="base" hangingPunct="0">
              <a:spcBef>
                <a:spcPct val="0"/>
              </a:spcBef>
              <a:spcAft>
                <a:spcPct val="0"/>
              </a:spcAft>
              <a:defRPr sz="2400">
                <a:solidFill>
                  <a:schemeClr val="tx1"/>
                </a:solidFill>
                <a:latin typeface="Arial" charset="0"/>
                <a:ea typeface="Arial" charset="0"/>
                <a:cs typeface="Arial" charset="0"/>
              </a:defRPr>
            </a:lvl7pPr>
            <a:lvl8pPr marL="1397660" eaLnBrk="0" fontAlgn="base" hangingPunct="0">
              <a:spcBef>
                <a:spcPct val="0"/>
              </a:spcBef>
              <a:spcAft>
                <a:spcPct val="0"/>
              </a:spcAft>
              <a:defRPr sz="2400">
                <a:solidFill>
                  <a:schemeClr val="tx1"/>
                </a:solidFill>
                <a:latin typeface="Arial" charset="0"/>
                <a:ea typeface="Arial" charset="0"/>
                <a:cs typeface="Arial" charset="0"/>
              </a:defRPr>
            </a:lvl8pPr>
            <a:lvl9pPr marL="1863547" eaLnBrk="0" fontAlgn="base" hangingPunct="0">
              <a:spcBef>
                <a:spcPct val="0"/>
              </a:spcBef>
              <a:spcAft>
                <a:spcPct val="0"/>
              </a:spcAft>
              <a:defRPr sz="2400">
                <a:solidFill>
                  <a:schemeClr val="tx1"/>
                </a:solidFill>
                <a:latin typeface="Arial" charset="0"/>
                <a:ea typeface="Arial" charset="0"/>
                <a:cs typeface="Arial" charset="0"/>
              </a:defRPr>
            </a:lvl9pPr>
          </a:lstStyle>
          <a:p>
            <a:pPr eaLnBrk="1" hangingPunct="1"/>
            <a:fld id="{8908393C-E338-3D4E-B0CD-7EFB6E97EE43}" type="slidenum">
              <a:rPr lang="en-US" sz="1200">
                <a:latin typeface="Calibri" charset="0"/>
              </a:rPr>
              <a:pPr eaLnBrk="1" hangingPunct="1"/>
              <a:t>16</a:t>
            </a:fld>
            <a:endParaRPr lang="en-US" sz="1200">
              <a:latin typeface="Calibri" charset="0"/>
            </a:endParaRPr>
          </a:p>
        </p:txBody>
      </p:sp>
      <p:pic>
        <p:nvPicPr>
          <p:cNvPr id="58373" name="Picture 8" descr="mosquito - spread disea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4721" y="774700"/>
            <a:ext cx="5041971" cy="3316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94568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1"/>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129027"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smtClean="0"/>
              <a:t>DESCRIPTION: </a:t>
            </a:r>
            <a:r>
              <a:rPr lang="en-US" smtClean="0"/>
              <a:t>Photo of Indian school children planting trees during a mass tree planting drive in 2008. The aim of the program, organized by the Hyderabad Urban Development Authority (HUDA), was to plant some 100,000 seedlings in one single day.</a:t>
            </a:r>
          </a:p>
          <a:p>
            <a:r>
              <a:rPr lang="en-US" b="1" smtClean="0"/>
              <a:t> </a:t>
            </a:r>
            <a:endParaRPr lang="en-US" smtClean="0"/>
          </a:p>
          <a:p>
            <a:r>
              <a:rPr lang="en-US" b="1" smtClean="0"/>
              <a:t>TALKING POINTS: </a:t>
            </a:r>
            <a:r>
              <a:rPr lang="en-US" smtClean="0"/>
              <a:t>The goal is to take carbon out of the atmosphere. We already have some available “technology”—it’s called a tree!</a:t>
            </a:r>
          </a:p>
          <a:p>
            <a:r>
              <a:rPr lang="en-US" i="1" smtClean="0"/>
              <a:t> </a:t>
            </a:r>
            <a:endParaRPr lang="en-US" smtClean="0"/>
          </a:p>
          <a:p>
            <a:r>
              <a:rPr lang="en-US" i="1" smtClean="0"/>
              <a:t>Image source: Getty/AFP/Noah Seelam</a:t>
            </a:r>
            <a:endParaRPr lang="en-US" smtClean="0"/>
          </a:p>
        </p:txBody>
      </p:sp>
    </p:spTree>
    <p:extLst>
      <p:ext uri="{BB962C8B-B14F-4D97-AF65-F5344CB8AC3E}">
        <p14:creationId xmlns:p14="http://schemas.microsoft.com/office/powerpoint/2010/main" val="2728095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5C9D8A6-75EF-4511-AFC5-A55680B8203D}" type="slidenum">
              <a:rPr lang="en-GB" smtClean="0"/>
              <a:t>26</a:t>
            </a:fld>
            <a:endParaRPr lang="en-GB" dirty="0"/>
          </a:p>
        </p:txBody>
      </p:sp>
    </p:spTree>
    <p:extLst>
      <p:ext uri="{BB962C8B-B14F-4D97-AF65-F5344CB8AC3E}">
        <p14:creationId xmlns:p14="http://schemas.microsoft.com/office/powerpoint/2010/main" val="9318074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6AD8D91A-A2EE-4B54-B3C6-F6C67903BA9C}" type="datetime1">
              <a:rPr lang="en-US" smtClean="0"/>
              <a:pPr/>
              <a:t>06/07/15</a:t>
            </a:fld>
            <a:endParaRPr lang="en-US" dirty="0"/>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FA84A37A-AFC2-4A01-80A1-FC20F2C0D5BB}" type="slidenum">
              <a:rPr lang="en-US" smtClean="0"/>
              <a:pPr/>
              <a:t>‹#›</a:t>
            </a:fld>
            <a:endParaRPr lang="en-US" dirty="0"/>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9785C6-EBAF-49D5-AD4D-BABF4DFAAD59}" type="datetime1">
              <a:rPr lang="en-US" smtClean="0"/>
              <a:pPr/>
              <a:t>06/07/15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404122-9A3A-4FD8-98B8-22631F32846C}" type="datetime1">
              <a:rPr lang="en-US" smtClean="0"/>
              <a:pPr/>
              <a:t>06/07/15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EE66E5F0-A253-494B-B383-435BA6BE6492}" type="datetimeFigureOut">
              <a:rPr lang="en-IN" smtClean="0">
                <a:solidFill>
                  <a:prstClr val="black">
                    <a:tint val="75000"/>
                  </a:prstClr>
                </a:solidFill>
              </a:rPr>
              <a:pPr/>
              <a:t>06/07/15</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88342F50-3E32-4F31-AC3A-5F1EF7811A0D}"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2213476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EE66E5F0-A253-494B-B383-435BA6BE6492}" type="datetimeFigureOut">
              <a:rPr lang="en-IN" smtClean="0">
                <a:solidFill>
                  <a:prstClr val="black">
                    <a:tint val="75000"/>
                  </a:prstClr>
                </a:solidFill>
              </a:rPr>
              <a:pPr/>
              <a:t>06/07/15</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88342F50-3E32-4F31-AC3A-5F1EF7811A0D}"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0655408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E66E5F0-A253-494B-B383-435BA6BE6492}" type="datetimeFigureOut">
              <a:rPr lang="en-IN" smtClean="0">
                <a:solidFill>
                  <a:prstClr val="black">
                    <a:tint val="75000"/>
                  </a:prstClr>
                </a:solidFill>
              </a:rPr>
              <a:pPr/>
              <a:t>06/07/15</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88342F50-3E32-4F31-AC3A-5F1EF7811A0D}"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4179328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EE66E5F0-A253-494B-B383-435BA6BE6492}" type="datetimeFigureOut">
              <a:rPr lang="en-IN" smtClean="0">
                <a:solidFill>
                  <a:prstClr val="black">
                    <a:tint val="75000"/>
                  </a:prstClr>
                </a:solidFill>
              </a:rPr>
              <a:pPr/>
              <a:t>06/07/15</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fld id="{88342F50-3E32-4F31-AC3A-5F1EF7811A0D}"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7741390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EE66E5F0-A253-494B-B383-435BA6BE6492}" type="datetimeFigureOut">
              <a:rPr lang="en-IN" smtClean="0">
                <a:solidFill>
                  <a:prstClr val="black">
                    <a:tint val="75000"/>
                  </a:prstClr>
                </a:solidFill>
              </a:rPr>
              <a:pPr/>
              <a:t>06/07/15</a:t>
            </a:fld>
            <a:endParaRPr lang="en-IN">
              <a:solidFill>
                <a:prstClr val="black">
                  <a:tint val="75000"/>
                </a:prstClr>
              </a:solidFill>
            </a:endParaRPr>
          </a:p>
        </p:txBody>
      </p:sp>
      <p:sp>
        <p:nvSpPr>
          <p:cNvPr id="8" name="Footer Placeholder 7"/>
          <p:cNvSpPr>
            <a:spLocks noGrp="1"/>
          </p:cNvSpPr>
          <p:nvPr>
            <p:ph type="ftr" sz="quarter" idx="11"/>
          </p:nvPr>
        </p:nvSpPr>
        <p:spPr/>
        <p:txBody>
          <a:bodyPr/>
          <a:lstStyle/>
          <a:p>
            <a:endParaRPr lang="en-IN">
              <a:solidFill>
                <a:prstClr val="black">
                  <a:tint val="75000"/>
                </a:prstClr>
              </a:solidFill>
            </a:endParaRPr>
          </a:p>
        </p:txBody>
      </p:sp>
      <p:sp>
        <p:nvSpPr>
          <p:cNvPr id="9" name="Slide Number Placeholder 8"/>
          <p:cNvSpPr>
            <a:spLocks noGrp="1"/>
          </p:cNvSpPr>
          <p:nvPr>
            <p:ph type="sldNum" sz="quarter" idx="12"/>
          </p:nvPr>
        </p:nvSpPr>
        <p:spPr/>
        <p:txBody>
          <a:bodyPr/>
          <a:lstStyle/>
          <a:p>
            <a:fld id="{88342F50-3E32-4F31-AC3A-5F1EF7811A0D}"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5949995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EE66E5F0-A253-494B-B383-435BA6BE6492}" type="datetimeFigureOut">
              <a:rPr lang="en-IN" smtClean="0">
                <a:solidFill>
                  <a:prstClr val="black">
                    <a:tint val="75000"/>
                  </a:prstClr>
                </a:solidFill>
              </a:rPr>
              <a:pPr/>
              <a:t>06/07/15</a:t>
            </a:fld>
            <a:endParaRPr lang="en-IN">
              <a:solidFill>
                <a:prstClr val="black">
                  <a:tint val="75000"/>
                </a:prstClr>
              </a:solidFill>
            </a:endParaRPr>
          </a:p>
        </p:txBody>
      </p:sp>
      <p:sp>
        <p:nvSpPr>
          <p:cNvPr id="4" name="Footer Placeholder 3"/>
          <p:cNvSpPr>
            <a:spLocks noGrp="1"/>
          </p:cNvSpPr>
          <p:nvPr>
            <p:ph type="ftr" sz="quarter" idx="11"/>
          </p:nvPr>
        </p:nvSpPr>
        <p:spPr/>
        <p:txBody>
          <a:bodyPr/>
          <a:lstStyle/>
          <a:p>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88342F50-3E32-4F31-AC3A-5F1EF7811A0D}"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5866612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66E5F0-A253-494B-B383-435BA6BE6492}" type="datetimeFigureOut">
              <a:rPr lang="en-IN" smtClean="0">
                <a:solidFill>
                  <a:prstClr val="black">
                    <a:tint val="75000"/>
                  </a:prstClr>
                </a:solidFill>
              </a:rPr>
              <a:pPr/>
              <a:t>06/07/15</a:t>
            </a:fld>
            <a:endParaRPr lang="en-IN">
              <a:solidFill>
                <a:prstClr val="black">
                  <a:tint val="75000"/>
                </a:prstClr>
              </a:solidFill>
            </a:endParaRPr>
          </a:p>
        </p:txBody>
      </p:sp>
      <p:sp>
        <p:nvSpPr>
          <p:cNvPr id="3" name="Footer Placeholder 2"/>
          <p:cNvSpPr>
            <a:spLocks noGrp="1"/>
          </p:cNvSpPr>
          <p:nvPr>
            <p:ph type="ftr" sz="quarter" idx="11"/>
          </p:nvPr>
        </p:nvSpPr>
        <p:spPr/>
        <p:txBody>
          <a:bodyPr/>
          <a:lstStyle/>
          <a:p>
            <a:endParaRPr lang="en-IN">
              <a:solidFill>
                <a:prstClr val="black">
                  <a:tint val="75000"/>
                </a:prstClr>
              </a:solidFill>
            </a:endParaRPr>
          </a:p>
        </p:txBody>
      </p:sp>
      <p:sp>
        <p:nvSpPr>
          <p:cNvPr id="4" name="Slide Number Placeholder 3"/>
          <p:cNvSpPr>
            <a:spLocks noGrp="1"/>
          </p:cNvSpPr>
          <p:nvPr>
            <p:ph type="sldNum" sz="quarter" idx="12"/>
          </p:nvPr>
        </p:nvSpPr>
        <p:spPr/>
        <p:txBody>
          <a:bodyPr/>
          <a:lstStyle/>
          <a:p>
            <a:fld id="{88342F50-3E32-4F31-AC3A-5F1EF7811A0D}"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3730902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66E5F0-A253-494B-B383-435BA6BE6492}" type="datetimeFigureOut">
              <a:rPr lang="en-IN" smtClean="0">
                <a:solidFill>
                  <a:prstClr val="black">
                    <a:tint val="75000"/>
                  </a:prstClr>
                </a:solidFill>
              </a:rPr>
              <a:pPr/>
              <a:t>06/07/15</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fld id="{88342F50-3E32-4F31-AC3A-5F1EF7811A0D}"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9512981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59A7B8-0EC4-44C9-AFEF-25E144F11C06}" type="datetime1">
              <a:rPr lang="en-US" smtClean="0"/>
              <a:pPr/>
              <a:t>06/07/15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66E5F0-A253-494B-B383-435BA6BE6492}" type="datetimeFigureOut">
              <a:rPr lang="en-IN" smtClean="0">
                <a:solidFill>
                  <a:prstClr val="black">
                    <a:tint val="75000"/>
                  </a:prstClr>
                </a:solidFill>
              </a:rPr>
              <a:pPr/>
              <a:t>06/07/15</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fld id="{88342F50-3E32-4F31-AC3A-5F1EF7811A0D}"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1378417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EE66E5F0-A253-494B-B383-435BA6BE6492}" type="datetimeFigureOut">
              <a:rPr lang="en-IN" smtClean="0">
                <a:solidFill>
                  <a:prstClr val="black">
                    <a:tint val="75000"/>
                  </a:prstClr>
                </a:solidFill>
              </a:rPr>
              <a:pPr/>
              <a:t>06/07/15</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88342F50-3E32-4F31-AC3A-5F1EF7811A0D}"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7222385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EE66E5F0-A253-494B-B383-435BA6BE6492}" type="datetimeFigureOut">
              <a:rPr lang="en-IN" smtClean="0">
                <a:solidFill>
                  <a:prstClr val="black">
                    <a:tint val="75000"/>
                  </a:prstClr>
                </a:solidFill>
              </a:rPr>
              <a:pPr/>
              <a:t>06/07/15</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88342F50-3E32-4F31-AC3A-5F1EF7811A0D}"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0056527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a:prstGeom prst="rect">
            <a:avLst/>
          </a:prstGeom>
        </p:spPr>
        <p:txBody>
          <a:bodyPr lIns="64213" tIns="32104" rIns="64213" bIns="32104"/>
          <a:lstStyle/>
          <a:p>
            <a:r>
              <a:rPr lang="en-US" smtClean="0"/>
              <a:t>Click to edit Master title style</a:t>
            </a:r>
            <a:endParaRPr lang="en-US"/>
          </a:p>
        </p:txBody>
      </p:sp>
      <p:sp>
        <p:nvSpPr>
          <p:cNvPr id="3" name="Subtitle 2"/>
          <p:cNvSpPr>
            <a:spLocks noGrp="1"/>
          </p:cNvSpPr>
          <p:nvPr>
            <p:ph type="subTitle" idx="1"/>
          </p:nvPr>
        </p:nvSpPr>
        <p:spPr>
          <a:xfrm>
            <a:off x="1371824" y="3886671"/>
            <a:ext cx="6400354" cy="1752451"/>
          </a:xfrm>
          <a:prstGeom prst="rect">
            <a:avLst/>
          </a:prstGeom>
        </p:spPr>
        <p:txBody>
          <a:bodyPr lIns="64213" tIns="32104" rIns="64213" bIns="32104"/>
          <a:lstStyle>
            <a:lvl1pPr marL="0" indent="0" algn="ctr">
              <a:buNone/>
              <a:defRPr/>
            </a:lvl1pPr>
            <a:lvl2pPr marL="321059" indent="0" algn="ctr">
              <a:buNone/>
              <a:defRPr/>
            </a:lvl2pPr>
            <a:lvl3pPr marL="642123" indent="0" algn="ctr">
              <a:buNone/>
              <a:defRPr/>
            </a:lvl3pPr>
            <a:lvl4pPr marL="963186" indent="0" algn="ctr">
              <a:buNone/>
              <a:defRPr/>
            </a:lvl4pPr>
            <a:lvl5pPr marL="1284250" indent="0" algn="ctr">
              <a:buNone/>
              <a:defRPr/>
            </a:lvl5pPr>
            <a:lvl6pPr marL="1605314" indent="0" algn="ctr">
              <a:buNone/>
              <a:defRPr/>
            </a:lvl6pPr>
            <a:lvl7pPr marL="1926375" indent="0" algn="ctr">
              <a:buNone/>
              <a:defRPr/>
            </a:lvl7pPr>
            <a:lvl8pPr marL="2247441" indent="0" algn="ctr">
              <a:buNone/>
              <a:defRPr/>
            </a:lvl8pPr>
            <a:lvl9pPr marL="2568502"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790832602"/>
      </p:ext>
    </p:extLst>
  </p:cSld>
  <p:clrMapOvr>
    <a:masterClrMapping/>
  </p:clrMapOvr>
  <p:transition xmlns:p14="http://schemas.microsoft.com/office/powerpoint/2010/mai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lIns="64213" tIns="32104" rIns="64213" bIns="32104"/>
          <a:lstStyle/>
          <a:p>
            <a:r>
              <a:rPr lang="en-US" smtClean="0"/>
              <a:t>Click to edit Master title style</a:t>
            </a:r>
            <a:endParaRPr lang="en-US"/>
          </a:p>
        </p:txBody>
      </p:sp>
      <p:sp>
        <p:nvSpPr>
          <p:cNvPr id="3" name="Content Placeholder 2"/>
          <p:cNvSpPr>
            <a:spLocks noGrp="1"/>
          </p:cNvSpPr>
          <p:nvPr>
            <p:ph idx="1"/>
          </p:nvPr>
        </p:nvSpPr>
        <p:spPr>
          <a:xfrm>
            <a:off x="457647" y="1600671"/>
            <a:ext cx="8228707" cy="4525119"/>
          </a:xfrm>
          <a:prstGeom prst="rect">
            <a:avLst/>
          </a:prstGeom>
        </p:spPr>
        <p:txBody>
          <a:bodyPr lIns="64213" tIns="32104" rIns="64213" bIns="3210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98638430"/>
      </p:ext>
    </p:extLst>
  </p:cSld>
  <p:clrMapOvr>
    <a:masterClrMapping/>
  </p:clrMapOvr>
  <p:transition xmlns:p14="http://schemas.microsoft.com/office/powerpoint/2010/mai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a:prstGeom prst="rect">
            <a:avLst/>
          </a:prstGeom>
        </p:spPr>
        <p:txBody>
          <a:bodyPr lIns="64213" tIns="32104" rIns="64213" bIns="32104"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a:prstGeom prst="rect">
            <a:avLst/>
          </a:prstGeom>
        </p:spPr>
        <p:txBody>
          <a:bodyPr lIns="64213" tIns="32104" rIns="64213" bIns="32104" anchor="b"/>
          <a:lstStyle>
            <a:lvl1pPr marL="0" indent="0">
              <a:buNone/>
              <a:defRPr sz="1400"/>
            </a:lvl1pPr>
            <a:lvl2pPr marL="321059" indent="0">
              <a:buNone/>
              <a:defRPr sz="1300"/>
            </a:lvl2pPr>
            <a:lvl3pPr marL="642123" indent="0">
              <a:buNone/>
              <a:defRPr sz="1100"/>
            </a:lvl3pPr>
            <a:lvl4pPr marL="963186" indent="0">
              <a:buNone/>
              <a:defRPr sz="1000"/>
            </a:lvl4pPr>
            <a:lvl5pPr marL="1284250" indent="0">
              <a:buNone/>
              <a:defRPr sz="1000"/>
            </a:lvl5pPr>
            <a:lvl6pPr marL="1605314" indent="0">
              <a:buNone/>
              <a:defRPr sz="1000"/>
            </a:lvl6pPr>
            <a:lvl7pPr marL="1926375" indent="0">
              <a:buNone/>
              <a:defRPr sz="1000"/>
            </a:lvl7pPr>
            <a:lvl8pPr marL="2247441" indent="0">
              <a:buNone/>
              <a:defRPr sz="1000"/>
            </a:lvl8pPr>
            <a:lvl9pPr marL="2568502" indent="0">
              <a:buNone/>
              <a:defRPr sz="1000"/>
            </a:lvl9pPr>
          </a:lstStyle>
          <a:p>
            <a:pPr lvl="0"/>
            <a:r>
              <a:rPr lang="en-US" smtClean="0"/>
              <a:t>Click to edit Master text styles</a:t>
            </a:r>
          </a:p>
        </p:txBody>
      </p:sp>
    </p:spTree>
    <p:extLst>
      <p:ext uri="{BB962C8B-B14F-4D97-AF65-F5344CB8AC3E}">
        <p14:creationId xmlns:p14="http://schemas.microsoft.com/office/powerpoint/2010/main" val="1655006987"/>
      </p:ext>
    </p:extLst>
  </p:cSld>
  <p:clrMapOvr>
    <a:masterClrMapping/>
  </p:clrMapOvr>
  <p:transition xmlns:p14="http://schemas.microsoft.com/office/powerpoint/2010/mai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lIns="64213" tIns="32104" rIns="64213" bIns="32104"/>
          <a:lstStyle/>
          <a:p>
            <a:r>
              <a:rPr lang="en-US" smtClean="0"/>
              <a:t>Click to edit Master title style</a:t>
            </a:r>
            <a:endParaRPr lang="en-US"/>
          </a:p>
        </p:txBody>
      </p:sp>
      <p:sp>
        <p:nvSpPr>
          <p:cNvPr id="3" name="Content Placeholder 2"/>
          <p:cNvSpPr>
            <a:spLocks noGrp="1"/>
          </p:cNvSpPr>
          <p:nvPr>
            <p:ph sz="half" idx="1"/>
          </p:nvPr>
        </p:nvSpPr>
        <p:spPr>
          <a:xfrm>
            <a:off x="457648" y="1600671"/>
            <a:ext cx="4060775" cy="4525119"/>
          </a:xfrm>
          <a:prstGeom prst="rect">
            <a:avLst/>
          </a:prstGeom>
        </p:spPr>
        <p:txBody>
          <a:bodyPr lIns="64213" tIns="32104" rIns="64213" bIns="32104"/>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9" y="1600671"/>
            <a:ext cx="4060775" cy="4525119"/>
          </a:xfrm>
          <a:prstGeom prst="rect">
            <a:avLst/>
          </a:prstGeom>
        </p:spPr>
        <p:txBody>
          <a:bodyPr lIns="64213" tIns="32104" rIns="64213" bIns="32104"/>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41744171"/>
      </p:ext>
    </p:extLst>
  </p:cSld>
  <p:clrMapOvr>
    <a:masterClrMapping/>
  </p:clrMapOvr>
  <p:transition xmlns:p14="http://schemas.microsoft.com/office/powerpoint/2010/mai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lIns="64213" tIns="32104" rIns="64213" bIns="32104"/>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a:prstGeom prst="rect">
            <a:avLst/>
          </a:prstGeom>
        </p:spPr>
        <p:txBody>
          <a:bodyPr lIns="64213" tIns="32104" rIns="64213" bIns="32104" anchor="b"/>
          <a:lstStyle>
            <a:lvl1pPr marL="0" indent="0">
              <a:buNone/>
              <a:defRPr sz="1700" b="1"/>
            </a:lvl1pPr>
            <a:lvl2pPr marL="321059" indent="0">
              <a:buNone/>
              <a:defRPr sz="1400" b="1"/>
            </a:lvl2pPr>
            <a:lvl3pPr marL="642123" indent="0">
              <a:buNone/>
              <a:defRPr sz="1300" b="1"/>
            </a:lvl3pPr>
            <a:lvl4pPr marL="963186" indent="0">
              <a:buNone/>
              <a:defRPr sz="1100" b="1"/>
            </a:lvl4pPr>
            <a:lvl5pPr marL="1284250" indent="0">
              <a:buNone/>
              <a:defRPr sz="1100" b="1"/>
            </a:lvl5pPr>
            <a:lvl6pPr marL="1605314" indent="0">
              <a:buNone/>
              <a:defRPr sz="1100" b="1"/>
            </a:lvl6pPr>
            <a:lvl7pPr marL="1926375" indent="0">
              <a:buNone/>
              <a:defRPr sz="1100" b="1"/>
            </a:lvl7pPr>
            <a:lvl8pPr marL="2247441" indent="0">
              <a:buNone/>
              <a:defRPr sz="1100" b="1"/>
            </a:lvl8pPr>
            <a:lvl9pPr marL="2568502"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a:prstGeom prst="rect">
            <a:avLst/>
          </a:prstGeom>
        </p:spPr>
        <p:txBody>
          <a:bodyPr lIns="64213" tIns="32104" rIns="64213" bIns="32104"/>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a:prstGeom prst="rect">
            <a:avLst/>
          </a:prstGeom>
        </p:spPr>
        <p:txBody>
          <a:bodyPr lIns="64213" tIns="32104" rIns="64213" bIns="32104" anchor="b"/>
          <a:lstStyle>
            <a:lvl1pPr marL="0" indent="0">
              <a:buNone/>
              <a:defRPr sz="1700" b="1"/>
            </a:lvl1pPr>
            <a:lvl2pPr marL="321059" indent="0">
              <a:buNone/>
              <a:defRPr sz="1400" b="1"/>
            </a:lvl2pPr>
            <a:lvl3pPr marL="642123" indent="0">
              <a:buNone/>
              <a:defRPr sz="1300" b="1"/>
            </a:lvl3pPr>
            <a:lvl4pPr marL="963186" indent="0">
              <a:buNone/>
              <a:defRPr sz="1100" b="1"/>
            </a:lvl4pPr>
            <a:lvl5pPr marL="1284250" indent="0">
              <a:buNone/>
              <a:defRPr sz="1100" b="1"/>
            </a:lvl5pPr>
            <a:lvl6pPr marL="1605314" indent="0">
              <a:buNone/>
              <a:defRPr sz="1100" b="1"/>
            </a:lvl6pPr>
            <a:lvl7pPr marL="1926375" indent="0">
              <a:buNone/>
              <a:defRPr sz="1100" b="1"/>
            </a:lvl7pPr>
            <a:lvl8pPr marL="2247441" indent="0">
              <a:buNone/>
              <a:defRPr sz="1100" b="1"/>
            </a:lvl8pPr>
            <a:lvl9pPr marL="2568502"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a:prstGeom prst="rect">
            <a:avLst/>
          </a:prstGeom>
        </p:spPr>
        <p:txBody>
          <a:bodyPr lIns="64213" tIns="32104" rIns="64213" bIns="32104"/>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83859650"/>
      </p:ext>
    </p:extLst>
  </p:cSld>
  <p:clrMapOvr>
    <a:masterClrMapping/>
  </p:clrMapOvr>
  <p:transition xmlns:p14="http://schemas.microsoft.com/office/powerpoint/2010/mai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lIns="64213" tIns="32104" rIns="64213" bIns="32104"/>
          <a:lstStyle/>
          <a:p>
            <a:r>
              <a:rPr lang="en-US" smtClean="0"/>
              <a:t>Click to edit Master title style</a:t>
            </a:r>
            <a:endParaRPr lang="en-US"/>
          </a:p>
        </p:txBody>
      </p:sp>
    </p:spTree>
    <p:extLst>
      <p:ext uri="{BB962C8B-B14F-4D97-AF65-F5344CB8AC3E}">
        <p14:creationId xmlns:p14="http://schemas.microsoft.com/office/powerpoint/2010/main" val="2412584286"/>
      </p:ext>
    </p:extLst>
  </p:cSld>
  <p:clrMapOvr>
    <a:masterClrMapping/>
  </p:clrMapOvr>
  <p:transition xmlns:p14="http://schemas.microsoft.com/office/powerpoint/2010/mai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8932761"/>
      </p:ext>
    </p:extLst>
  </p:cSld>
  <p:clrMapOvr>
    <a:masterClrMapping/>
  </p:clrMapOvr>
  <p:transition xmlns:p14="http://schemas.microsoft.com/office/powerpoint/2010/mai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82BB47B5-C739-4DAE-AACD-CC58CA843AC4}" type="datetime1">
              <a:rPr lang="en-US" smtClean="0"/>
              <a:pPr/>
              <a:t>06/07/15</a:t>
            </a:fld>
            <a:endParaRPr lang="en-US" dirty="0"/>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smtClean="0"/>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71" y="273497"/>
            <a:ext cx="3008189" cy="1161975"/>
          </a:xfrm>
          <a:prstGeom prst="rect">
            <a:avLst/>
          </a:prstGeom>
        </p:spPr>
        <p:txBody>
          <a:bodyPr lIns="64213" tIns="32104" rIns="64213" bIns="32104" anchor="b"/>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a:prstGeom prst="rect">
            <a:avLst/>
          </a:prstGeom>
        </p:spPr>
        <p:txBody>
          <a:bodyPr lIns="64213" tIns="32104" rIns="64213" bIns="32104"/>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71" y="1435448"/>
            <a:ext cx="3008189" cy="4690318"/>
          </a:xfrm>
          <a:prstGeom prst="rect">
            <a:avLst/>
          </a:prstGeom>
        </p:spPr>
        <p:txBody>
          <a:bodyPr lIns="64213" tIns="32104" rIns="64213" bIns="32104"/>
          <a:lstStyle>
            <a:lvl1pPr marL="0" indent="0">
              <a:buNone/>
              <a:defRPr sz="1000"/>
            </a:lvl1pPr>
            <a:lvl2pPr marL="321059" indent="0">
              <a:buNone/>
              <a:defRPr sz="800"/>
            </a:lvl2pPr>
            <a:lvl3pPr marL="642123" indent="0">
              <a:buNone/>
              <a:defRPr sz="700"/>
            </a:lvl3pPr>
            <a:lvl4pPr marL="963186" indent="0">
              <a:buNone/>
              <a:defRPr sz="600"/>
            </a:lvl4pPr>
            <a:lvl5pPr marL="1284250" indent="0">
              <a:buNone/>
              <a:defRPr sz="600"/>
            </a:lvl5pPr>
            <a:lvl6pPr marL="1605314" indent="0">
              <a:buNone/>
              <a:defRPr sz="600"/>
            </a:lvl6pPr>
            <a:lvl7pPr marL="1926375" indent="0">
              <a:buNone/>
              <a:defRPr sz="600"/>
            </a:lvl7pPr>
            <a:lvl8pPr marL="2247441" indent="0">
              <a:buNone/>
              <a:defRPr sz="600"/>
            </a:lvl8pPr>
            <a:lvl9pPr marL="2568502" indent="0">
              <a:buNone/>
              <a:defRPr sz="600"/>
            </a:lvl9pPr>
          </a:lstStyle>
          <a:p>
            <a:pPr lvl="0"/>
            <a:r>
              <a:rPr lang="en-US" smtClean="0"/>
              <a:t>Click to edit Master text styles</a:t>
            </a:r>
          </a:p>
        </p:txBody>
      </p:sp>
    </p:spTree>
    <p:extLst>
      <p:ext uri="{BB962C8B-B14F-4D97-AF65-F5344CB8AC3E}">
        <p14:creationId xmlns:p14="http://schemas.microsoft.com/office/powerpoint/2010/main" val="199429158"/>
      </p:ext>
    </p:extLst>
  </p:cSld>
  <p:clrMapOvr>
    <a:masterClrMapping/>
  </p:clrMapOvr>
  <p:transition xmlns:p14="http://schemas.microsoft.com/office/powerpoint/2010/mai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59" y="4800824"/>
            <a:ext cx="5486177" cy="567035"/>
          </a:xfrm>
          <a:prstGeom prst="rect">
            <a:avLst/>
          </a:prstGeom>
        </p:spPr>
        <p:txBody>
          <a:bodyPr lIns="64213" tIns="32104" rIns="64213" bIns="32104" anchor="b"/>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59" y="612800"/>
            <a:ext cx="5486177" cy="4114354"/>
          </a:xfrm>
          <a:prstGeom prst="rect">
            <a:avLst/>
          </a:prstGeom>
        </p:spPr>
        <p:txBody>
          <a:bodyPr lIns="64213" tIns="32104" rIns="64213" bIns="32104"/>
          <a:lstStyle>
            <a:lvl1pPr marL="0" indent="0">
              <a:buNone/>
              <a:defRPr sz="2200"/>
            </a:lvl1pPr>
            <a:lvl2pPr marL="321059" indent="0">
              <a:buNone/>
              <a:defRPr sz="2000"/>
            </a:lvl2pPr>
            <a:lvl3pPr marL="642123" indent="0">
              <a:buNone/>
              <a:defRPr sz="1700"/>
            </a:lvl3pPr>
            <a:lvl4pPr marL="963186" indent="0">
              <a:buNone/>
              <a:defRPr sz="1400"/>
            </a:lvl4pPr>
            <a:lvl5pPr marL="1284250" indent="0">
              <a:buNone/>
              <a:defRPr sz="1400"/>
            </a:lvl5pPr>
            <a:lvl6pPr marL="1605314" indent="0">
              <a:buNone/>
              <a:defRPr sz="1400"/>
            </a:lvl6pPr>
            <a:lvl7pPr marL="1926375" indent="0">
              <a:buNone/>
              <a:defRPr sz="1400"/>
            </a:lvl7pPr>
            <a:lvl8pPr marL="2247441" indent="0">
              <a:buNone/>
              <a:defRPr sz="1400"/>
            </a:lvl8pPr>
            <a:lvl9pPr marL="2568502" indent="0">
              <a:buNone/>
              <a:defRPr sz="1400"/>
            </a:lvl9pPr>
          </a:lstStyle>
          <a:p>
            <a:pPr lvl="0"/>
            <a:endParaRPr lang="en-US" noProof="0" smtClean="0">
              <a:sym typeface="75 Helvetica Bold" charset="0"/>
            </a:endParaRPr>
          </a:p>
        </p:txBody>
      </p:sp>
      <p:sp>
        <p:nvSpPr>
          <p:cNvPr id="4" name="Text Placeholder 3"/>
          <p:cNvSpPr>
            <a:spLocks noGrp="1"/>
          </p:cNvSpPr>
          <p:nvPr>
            <p:ph type="body" sz="half" idx="2"/>
          </p:nvPr>
        </p:nvSpPr>
        <p:spPr>
          <a:xfrm>
            <a:off x="1792659" y="5367860"/>
            <a:ext cx="5486177" cy="804788"/>
          </a:xfrm>
          <a:prstGeom prst="rect">
            <a:avLst/>
          </a:prstGeom>
        </p:spPr>
        <p:txBody>
          <a:bodyPr lIns="64213" tIns="32104" rIns="64213" bIns="32104"/>
          <a:lstStyle>
            <a:lvl1pPr marL="0" indent="0">
              <a:buNone/>
              <a:defRPr sz="1000"/>
            </a:lvl1pPr>
            <a:lvl2pPr marL="321059" indent="0">
              <a:buNone/>
              <a:defRPr sz="800"/>
            </a:lvl2pPr>
            <a:lvl3pPr marL="642123" indent="0">
              <a:buNone/>
              <a:defRPr sz="700"/>
            </a:lvl3pPr>
            <a:lvl4pPr marL="963186" indent="0">
              <a:buNone/>
              <a:defRPr sz="600"/>
            </a:lvl4pPr>
            <a:lvl5pPr marL="1284250" indent="0">
              <a:buNone/>
              <a:defRPr sz="600"/>
            </a:lvl5pPr>
            <a:lvl6pPr marL="1605314" indent="0">
              <a:buNone/>
              <a:defRPr sz="600"/>
            </a:lvl6pPr>
            <a:lvl7pPr marL="1926375" indent="0">
              <a:buNone/>
              <a:defRPr sz="600"/>
            </a:lvl7pPr>
            <a:lvl8pPr marL="2247441" indent="0">
              <a:buNone/>
              <a:defRPr sz="600"/>
            </a:lvl8pPr>
            <a:lvl9pPr marL="2568502" indent="0">
              <a:buNone/>
              <a:defRPr sz="600"/>
            </a:lvl9pPr>
          </a:lstStyle>
          <a:p>
            <a:pPr lvl="0"/>
            <a:r>
              <a:rPr lang="en-US" smtClean="0"/>
              <a:t>Click to edit Master text styles</a:t>
            </a:r>
          </a:p>
        </p:txBody>
      </p:sp>
    </p:spTree>
    <p:extLst>
      <p:ext uri="{BB962C8B-B14F-4D97-AF65-F5344CB8AC3E}">
        <p14:creationId xmlns:p14="http://schemas.microsoft.com/office/powerpoint/2010/main" val="543615253"/>
      </p:ext>
    </p:extLst>
  </p:cSld>
  <p:clrMapOvr>
    <a:masterClrMapping/>
  </p:clrMapOvr>
  <p:transition xmlns:p14="http://schemas.microsoft.com/office/powerpoint/2010/mai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lIns="64213" tIns="32104" rIns="64213" bIns="32104"/>
          <a:lstStyle/>
          <a:p>
            <a:r>
              <a:rPr lang="en-US" smtClean="0"/>
              <a:t>Click to edit Master title style</a:t>
            </a:r>
            <a:endParaRPr lang="en-US"/>
          </a:p>
        </p:txBody>
      </p:sp>
      <p:sp>
        <p:nvSpPr>
          <p:cNvPr id="3" name="Vertical Text Placeholder 2"/>
          <p:cNvSpPr>
            <a:spLocks noGrp="1"/>
          </p:cNvSpPr>
          <p:nvPr>
            <p:ph type="body" orient="vert" idx="1"/>
          </p:nvPr>
        </p:nvSpPr>
        <p:spPr>
          <a:xfrm>
            <a:off x="457647" y="1600671"/>
            <a:ext cx="8228707" cy="4525119"/>
          </a:xfrm>
          <a:prstGeom prst="rect">
            <a:avLst/>
          </a:prstGeom>
        </p:spPr>
        <p:txBody>
          <a:bodyPr vert="eaVert" lIns="64213" tIns="32104" rIns="64213" bIns="3210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99839028"/>
      </p:ext>
    </p:extLst>
  </p:cSld>
  <p:clrMapOvr>
    <a:masterClrMapping/>
  </p:clrMapOvr>
  <p:transition xmlns:p14="http://schemas.microsoft.com/office/powerpoint/2010/mai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177" y="274588"/>
            <a:ext cx="2057176" cy="5851178"/>
          </a:xfrm>
          <a:prstGeom prst="rect">
            <a:avLst/>
          </a:prstGeom>
        </p:spPr>
        <p:txBody>
          <a:bodyPr vert="eaVert" lIns="64213" tIns="32104" rIns="64213" bIns="32104"/>
          <a:lstStyle/>
          <a:p>
            <a:r>
              <a:rPr lang="en-US" smtClean="0"/>
              <a:t>Click to edit Master title style</a:t>
            </a:r>
            <a:endParaRPr lang="en-US"/>
          </a:p>
        </p:txBody>
      </p:sp>
      <p:sp>
        <p:nvSpPr>
          <p:cNvPr id="3" name="Vertical Text Placeholder 2"/>
          <p:cNvSpPr>
            <a:spLocks noGrp="1"/>
          </p:cNvSpPr>
          <p:nvPr>
            <p:ph type="body" orient="vert" idx="1"/>
          </p:nvPr>
        </p:nvSpPr>
        <p:spPr>
          <a:xfrm>
            <a:off x="457647" y="274588"/>
            <a:ext cx="6064374" cy="5851178"/>
          </a:xfrm>
          <a:prstGeom prst="rect">
            <a:avLst/>
          </a:prstGeom>
        </p:spPr>
        <p:txBody>
          <a:bodyPr vert="eaVert" lIns="64213" tIns="32104" rIns="64213" bIns="3210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22767011"/>
      </p:ext>
    </p:extLst>
  </p:cSld>
  <p:clrMapOvr>
    <a:masterClrMapping/>
  </p:clrMapOvr>
  <p:transition xmlns:p14="http://schemas.microsoft.com/office/powerpoint/2010/mai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objOnly" preserve="1">
  <p:cSld name="1_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36794190"/>
      </p:ext>
    </p:extLst>
  </p:cSld>
  <p:clrMapOvr>
    <a:masterClrMapping/>
  </p:clrMapOvr>
  <p:transition xmlns:p14="http://schemas.microsoft.com/office/powerpoint/2010/mai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E72AE48-94E6-46E0-BE32-5F0716DE9115}" type="datetime1">
              <a:rPr lang="en-US" smtClean="0"/>
              <a:pPr/>
              <a:t>06/07/15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884C285-8BCE-48FC-97D9-E2837AF38351}" type="datetime1">
              <a:rPr lang="en-US" smtClean="0"/>
              <a:pPr/>
              <a:t>06/07/15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E70D3E6-EF16-4488-94A4-211508FE4682}" type="datetime1">
              <a:rPr lang="en-US" smtClean="0"/>
              <a:pPr/>
              <a:t>06/07/15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7077FB3B-20DA-4D0E-BF16-8262B7156612}" type="datetime1">
              <a:rPr lang="en-US" smtClean="0"/>
              <a:pPr/>
              <a:t>06/07/15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C273C2C-6BD0-40EC-8D8D-4D51F089C5EB}" type="datetime1">
              <a:rPr lang="en-US" smtClean="0"/>
              <a:pPr/>
              <a:t>06/07/15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p>
            <a:fld id="{2D377F5C-EDA7-4864-9756-35769B0E62CF}" type="datetime1">
              <a:rPr lang="en-US" smtClean="0"/>
              <a:pPr/>
              <a:t>06/07/15</a:t>
            </a:fld>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smtClean="0"/>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theme" Target="../theme/theme3.xml"/><Relationship Id="rId14" Type="http://schemas.openxmlformats.org/officeDocument/2006/relationships/image" Target="../media/image2.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88B99C93-F56F-46AB-9EB8-53614A95B15F}" type="datetime1">
              <a:rPr lang="en-US" smtClean="0"/>
              <a:pPr/>
              <a:t>06/07/15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FA84A37A-AFC2-4A01-80A1-FC20F2C0D5BB}" type="slidenum">
              <a:rPr lang="en-US" smtClean="0"/>
              <a:pPr/>
              <a:t>‹#›</a:t>
            </a:fld>
            <a:endParaRPr lang="en-US" dirty="0"/>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hf sldNum="0" hdr="0" ftr="0" dt="0"/>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66E5F0-A253-494B-B383-435BA6BE6492}" type="datetimeFigureOut">
              <a:rPr lang="en-IN" smtClean="0">
                <a:solidFill>
                  <a:prstClr val="black">
                    <a:tint val="75000"/>
                  </a:prstClr>
                </a:solidFill>
              </a:rPr>
              <a:pPr/>
              <a:t>06/07/15</a:t>
            </a:fld>
            <a:endParaRPr lang="en-IN">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342F50-3E32-4F31-AC3A-5F1EF7811A0D}"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4001413264"/>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247063" y="0"/>
            <a:ext cx="896937"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470861"/>
      </p:ext>
    </p:extLst>
  </p:cSld>
  <p:clrMap bg1="dk2" tx1="lt1" bg2="dk1" tx2="lt2" accent1="accent1" accent2="accent2" accent3="accent3" accent4="accent4" accent5="accent5" accent6="accent6" hlink="hlink" folHlink="folHlink"/>
  <p:sldLayoutIdLst>
    <p:sldLayoutId id="2147483867" r:id="rId1"/>
    <p:sldLayoutId id="2147483868" r:id="rId2"/>
    <p:sldLayoutId id="2147483869" r:id="rId3"/>
    <p:sldLayoutId id="2147483870" r:id="rId4"/>
    <p:sldLayoutId id="2147483871" r:id="rId5"/>
    <p:sldLayoutId id="2147483872" r:id="rId6"/>
    <p:sldLayoutId id="2147483873" r:id="rId7"/>
    <p:sldLayoutId id="2147483874" r:id="rId8"/>
    <p:sldLayoutId id="2147483875" r:id="rId9"/>
    <p:sldLayoutId id="2147483876" r:id="rId10"/>
    <p:sldLayoutId id="2147483877" r:id="rId11"/>
    <p:sldLayoutId id="2147483878" r:id="rId12"/>
  </p:sldLayoutIdLst>
  <p:transition xmlns:p14="http://schemas.microsoft.com/office/powerpoint/2010/main">
    <p:fade/>
  </p:transition>
  <p:txStyles>
    <p:titleStyle>
      <a:lvl1pPr algn="ctr" rtl="0" eaLnBrk="0" fontAlgn="base" hangingPunct="0">
        <a:lnSpc>
          <a:spcPct val="102000"/>
        </a:lnSpc>
        <a:spcBef>
          <a:spcPct val="0"/>
        </a:spcBef>
        <a:spcAft>
          <a:spcPct val="0"/>
        </a:spcAft>
        <a:defRPr sz="3500">
          <a:solidFill>
            <a:schemeClr val="tx1"/>
          </a:solidFill>
          <a:latin typeface="+mj-lt"/>
          <a:ea typeface="ＭＳ Ｐゴシック" pitchFamily="34" charset="-128"/>
          <a:cs typeface="ＭＳ Ｐゴシック" pitchFamily="-107" charset="-128"/>
          <a:sym typeface="75 Helvetica Bold" charset="0"/>
        </a:defRPr>
      </a:lvl1pPr>
      <a:lvl2pPr algn="ctr" rtl="0" eaLnBrk="0" fontAlgn="base" hangingPunct="0">
        <a:lnSpc>
          <a:spcPct val="102000"/>
        </a:lnSpc>
        <a:spcBef>
          <a:spcPct val="0"/>
        </a:spcBef>
        <a:spcAft>
          <a:spcPct val="0"/>
        </a:spcAft>
        <a:defRPr sz="3500">
          <a:solidFill>
            <a:schemeClr val="tx1"/>
          </a:solidFill>
          <a:latin typeface="75 Helvetica Bold" charset="0"/>
          <a:ea typeface="ＭＳ Ｐゴシック" pitchFamily="34" charset="-128"/>
          <a:cs typeface="ＭＳ Ｐゴシック" pitchFamily="-107" charset="-128"/>
          <a:sym typeface="75 Helvetica Bold" charset="0"/>
        </a:defRPr>
      </a:lvl2pPr>
      <a:lvl3pPr algn="ctr" rtl="0" eaLnBrk="0" fontAlgn="base" hangingPunct="0">
        <a:lnSpc>
          <a:spcPct val="102000"/>
        </a:lnSpc>
        <a:spcBef>
          <a:spcPct val="0"/>
        </a:spcBef>
        <a:spcAft>
          <a:spcPct val="0"/>
        </a:spcAft>
        <a:defRPr sz="3500">
          <a:solidFill>
            <a:schemeClr val="tx1"/>
          </a:solidFill>
          <a:latin typeface="75 Helvetica Bold" charset="0"/>
          <a:ea typeface="ＭＳ Ｐゴシック" pitchFamily="34" charset="-128"/>
          <a:cs typeface="ＭＳ Ｐゴシック" pitchFamily="-107" charset="-128"/>
          <a:sym typeface="75 Helvetica Bold" charset="0"/>
        </a:defRPr>
      </a:lvl3pPr>
      <a:lvl4pPr algn="ctr" rtl="0" eaLnBrk="0" fontAlgn="base" hangingPunct="0">
        <a:lnSpc>
          <a:spcPct val="102000"/>
        </a:lnSpc>
        <a:spcBef>
          <a:spcPct val="0"/>
        </a:spcBef>
        <a:spcAft>
          <a:spcPct val="0"/>
        </a:spcAft>
        <a:defRPr sz="3500">
          <a:solidFill>
            <a:schemeClr val="tx1"/>
          </a:solidFill>
          <a:latin typeface="75 Helvetica Bold" charset="0"/>
          <a:ea typeface="ＭＳ Ｐゴシック" pitchFamily="34" charset="-128"/>
          <a:cs typeface="ＭＳ Ｐゴシック" pitchFamily="-107" charset="-128"/>
          <a:sym typeface="75 Helvetica Bold" charset="0"/>
        </a:defRPr>
      </a:lvl4pPr>
      <a:lvl5pPr algn="ctr" rtl="0" eaLnBrk="0" fontAlgn="base" hangingPunct="0">
        <a:lnSpc>
          <a:spcPct val="102000"/>
        </a:lnSpc>
        <a:spcBef>
          <a:spcPct val="0"/>
        </a:spcBef>
        <a:spcAft>
          <a:spcPct val="0"/>
        </a:spcAft>
        <a:defRPr sz="3500">
          <a:solidFill>
            <a:schemeClr val="tx1"/>
          </a:solidFill>
          <a:latin typeface="75 Helvetica Bold" charset="0"/>
          <a:ea typeface="ＭＳ Ｐゴシック" pitchFamily="34" charset="-128"/>
          <a:cs typeface="ＭＳ Ｐゴシック" pitchFamily="-107" charset="-128"/>
          <a:sym typeface="75 Helvetica Bold" charset="0"/>
        </a:defRPr>
      </a:lvl5pPr>
      <a:lvl6pPr marL="321059" algn="ctr" rtl="0" fontAlgn="base">
        <a:lnSpc>
          <a:spcPct val="102000"/>
        </a:lnSpc>
        <a:spcBef>
          <a:spcPct val="0"/>
        </a:spcBef>
        <a:spcAft>
          <a:spcPct val="0"/>
        </a:spcAft>
        <a:defRPr sz="3500">
          <a:solidFill>
            <a:schemeClr val="tx1"/>
          </a:solidFill>
          <a:latin typeface="75 Helvetica Bold" charset="0"/>
          <a:sym typeface="75 Helvetica Bold" charset="0"/>
        </a:defRPr>
      </a:lvl6pPr>
      <a:lvl7pPr marL="642123" algn="ctr" rtl="0" fontAlgn="base">
        <a:lnSpc>
          <a:spcPct val="102000"/>
        </a:lnSpc>
        <a:spcBef>
          <a:spcPct val="0"/>
        </a:spcBef>
        <a:spcAft>
          <a:spcPct val="0"/>
        </a:spcAft>
        <a:defRPr sz="3500">
          <a:solidFill>
            <a:schemeClr val="tx1"/>
          </a:solidFill>
          <a:latin typeface="75 Helvetica Bold" charset="0"/>
          <a:sym typeface="75 Helvetica Bold" charset="0"/>
        </a:defRPr>
      </a:lvl7pPr>
      <a:lvl8pPr marL="963186" algn="ctr" rtl="0" fontAlgn="base">
        <a:lnSpc>
          <a:spcPct val="102000"/>
        </a:lnSpc>
        <a:spcBef>
          <a:spcPct val="0"/>
        </a:spcBef>
        <a:spcAft>
          <a:spcPct val="0"/>
        </a:spcAft>
        <a:defRPr sz="3500">
          <a:solidFill>
            <a:schemeClr val="tx1"/>
          </a:solidFill>
          <a:latin typeface="75 Helvetica Bold" charset="0"/>
          <a:sym typeface="75 Helvetica Bold" charset="0"/>
        </a:defRPr>
      </a:lvl8pPr>
      <a:lvl9pPr marL="1284250" algn="ctr" rtl="0" fontAlgn="base">
        <a:lnSpc>
          <a:spcPct val="102000"/>
        </a:lnSpc>
        <a:spcBef>
          <a:spcPct val="0"/>
        </a:spcBef>
        <a:spcAft>
          <a:spcPct val="0"/>
        </a:spcAft>
        <a:defRPr sz="3500">
          <a:solidFill>
            <a:schemeClr val="tx1"/>
          </a:solidFill>
          <a:latin typeface="75 Helvetica Bold" charset="0"/>
          <a:sym typeface="75 Helvetica Bold" charset="0"/>
        </a:defRPr>
      </a:lvl9pPr>
    </p:titleStyle>
    <p:bodyStyle>
      <a:lvl1pPr marL="236538" indent="-236538" algn="ctr" rtl="0" eaLnBrk="0" fontAlgn="base" hangingPunct="0">
        <a:spcBef>
          <a:spcPts val="2813"/>
        </a:spcBef>
        <a:spcAft>
          <a:spcPct val="0"/>
        </a:spcAft>
        <a:buChar char="•"/>
        <a:defRPr sz="2100">
          <a:solidFill>
            <a:srgbClr val="9DA9A9"/>
          </a:solidFill>
          <a:latin typeface="+mn-lt"/>
          <a:ea typeface="ＭＳ Ｐゴシック" pitchFamily="34" charset="-128"/>
          <a:cs typeface="ＭＳ Ｐゴシック" pitchFamily="-107" charset="-128"/>
          <a:sym typeface="75 Helvetica Bold" charset="0"/>
        </a:defRPr>
      </a:lvl1pPr>
      <a:lvl2pPr marL="176213" indent="-150813" algn="l" rtl="0" eaLnBrk="0" fontAlgn="base" hangingPunct="0">
        <a:spcBef>
          <a:spcPts val="988"/>
        </a:spcBef>
        <a:spcAft>
          <a:spcPct val="0"/>
        </a:spcAft>
        <a:buSzPct val="60000"/>
        <a:buFont typeface="Lucida Grande" pitchFamily="-112" charset="0"/>
        <a:buChar char="•"/>
        <a:defRPr sz="2500">
          <a:solidFill>
            <a:schemeClr val="tx1"/>
          </a:solidFill>
          <a:latin typeface="55 Helvetica Roman" charset="0"/>
          <a:ea typeface="ＭＳ Ｐゴシック" pitchFamily="34" charset="-128"/>
          <a:sym typeface="55 Helvetica Roman" charset="0"/>
        </a:defRPr>
      </a:lvl2pPr>
      <a:lvl3pPr marL="412750" indent="-207963" algn="l" rtl="0" eaLnBrk="0" fontAlgn="base" hangingPunct="0">
        <a:spcBef>
          <a:spcPts val="838"/>
        </a:spcBef>
        <a:spcAft>
          <a:spcPct val="0"/>
        </a:spcAft>
        <a:buSzPct val="80000"/>
        <a:buFont typeface="Lucida Grande" pitchFamily="-112" charset="0"/>
        <a:buChar char="–"/>
        <a:defRPr sz="2400">
          <a:solidFill>
            <a:schemeClr val="tx1"/>
          </a:solidFill>
          <a:latin typeface="55 Helvetica Roman" charset="0"/>
          <a:ea typeface="ＭＳ Ｐゴシック" pitchFamily="34" charset="-128"/>
          <a:sym typeface="55 Helvetica Roman" charset="0"/>
        </a:defRPr>
      </a:lvl3pPr>
      <a:lvl4pPr marL="612775" indent="-179388" algn="l" rtl="0" eaLnBrk="0" fontAlgn="base" hangingPunct="0">
        <a:spcBef>
          <a:spcPts val="700"/>
        </a:spcBef>
        <a:spcAft>
          <a:spcPct val="0"/>
        </a:spcAft>
        <a:buSzPct val="80000"/>
        <a:buFont typeface="Lucida Grande" pitchFamily="-112" charset="0"/>
        <a:buChar char="–"/>
        <a:defRPr sz="2200">
          <a:solidFill>
            <a:schemeClr val="tx1"/>
          </a:solidFill>
          <a:latin typeface="55 Helvetica Roman" charset="0"/>
          <a:ea typeface="ＭＳ Ｐゴシック" pitchFamily="34" charset="-128"/>
          <a:sym typeface="55 Helvetica Roman" charset="0"/>
        </a:defRPr>
      </a:lvl4pPr>
      <a:lvl5pPr marL="822325" indent="-192088" algn="l" rtl="0" eaLnBrk="0" fontAlgn="base" hangingPunct="0">
        <a:spcBef>
          <a:spcPts val="700"/>
        </a:spcBef>
        <a:spcAft>
          <a:spcPct val="0"/>
        </a:spcAft>
        <a:buSzPct val="80000"/>
        <a:buFont typeface="Lucida Grande" pitchFamily="-112" charset="0"/>
        <a:buChar char="–"/>
        <a:defRPr sz="2200">
          <a:solidFill>
            <a:schemeClr val="tx1"/>
          </a:solidFill>
          <a:latin typeface="55 Helvetica Roman" charset="0"/>
          <a:ea typeface="ＭＳ Ｐゴシック" pitchFamily="34" charset="-128"/>
          <a:sym typeface="55 Helvetica Roman" charset="0"/>
        </a:defRPr>
      </a:lvl5pPr>
      <a:lvl6pPr marL="1146012" indent="-195090" algn="l" rtl="0" fontAlgn="base">
        <a:spcBef>
          <a:spcPts val="703"/>
        </a:spcBef>
        <a:spcAft>
          <a:spcPct val="0"/>
        </a:spcAft>
        <a:buSzPct val="80000"/>
        <a:buFont typeface="Lucida Grande" charset="0"/>
        <a:buChar char="–"/>
        <a:defRPr sz="2200">
          <a:solidFill>
            <a:schemeClr val="tx1"/>
          </a:solidFill>
          <a:latin typeface="55 Helvetica Roman" charset="0"/>
          <a:sym typeface="55 Helvetica Roman" charset="0"/>
        </a:defRPr>
      </a:lvl6pPr>
      <a:lvl7pPr marL="1467081" indent="-195090" algn="l" rtl="0" fontAlgn="base">
        <a:spcBef>
          <a:spcPts val="703"/>
        </a:spcBef>
        <a:spcAft>
          <a:spcPct val="0"/>
        </a:spcAft>
        <a:buSzPct val="80000"/>
        <a:buFont typeface="Lucida Grande" charset="0"/>
        <a:buChar char="–"/>
        <a:defRPr sz="2200">
          <a:solidFill>
            <a:schemeClr val="tx1"/>
          </a:solidFill>
          <a:latin typeface="55 Helvetica Roman" charset="0"/>
          <a:sym typeface="55 Helvetica Roman" charset="0"/>
        </a:defRPr>
      </a:lvl7pPr>
      <a:lvl8pPr marL="1788137" indent="-195090" algn="l" rtl="0" fontAlgn="base">
        <a:spcBef>
          <a:spcPts val="703"/>
        </a:spcBef>
        <a:spcAft>
          <a:spcPct val="0"/>
        </a:spcAft>
        <a:buSzPct val="80000"/>
        <a:buFont typeface="Lucida Grande" charset="0"/>
        <a:buChar char="–"/>
        <a:defRPr sz="2200">
          <a:solidFill>
            <a:schemeClr val="tx1"/>
          </a:solidFill>
          <a:latin typeface="55 Helvetica Roman" charset="0"/>
          <a:sym typeface="55 Helvetica Roman" charset="0"/>
        </a:defRPr>
      </a:lvl8pPr>
      <a:lvl9pPr marL="2109204" indent="-195090" algn="l" rtl="0" fontAlgn="base">
        <a:spcBef>
          <a:spcPts val="703"/>
        </a:spcBef>
        <a:spcAft>
          <a:spcPct val="0"/>
        </a:spcAft>
        <a:buSzPct val="80000"/>
        <a:buFont typeface="Lucida Grande" charset="0"/>
        <a:buChar char="–"/>
        <a:defRPr sz="2200">
          <a:solidFill>
            <a:schemeClr val="tx1"/>
          </a:solidFill>
          <a:latin typeface="55 Helvetica Roman" charset="0"/>
          <a:sym typeface="55 Helvetica Roman" charset="0"/>
        </a:defRPr>
      </a:lvl9pPr>
    </p:bodyStyle>
    <p:otherStyle>
      <a:defPPr>
        <a:defRPr lang="en-US"/>
      </a:defPPr>
      <a:lvl1pPr marL="0" algn="l" defTabSz="642123" rtl="0" eaLnBrk="1" latinLnBrk="0" hangingPunct="1">
        <a:defRPr sz="1300" kern="1200">
          <a:solidFill>
            <a:schemeClr val="tx1"/>
          </a:solidFill>
          <a:latin typeface="+mn-lt"/>
          <a:ea typeface="+mn-ea"/>
          <a:cs typeface="+mn-cs"/>
        </a:defRPr>
      </a:lvl1pPr>
      <a:lvl2pPr marL="321059" algn="l" defTabSz="642123" rtl="0" eaLnBrk="1" latinLnBrk="0" hangingPunct="1">
        <a:defRPr sz="1300" kern="1200">
          <a:solidFill>
            <a:schemeClr val="tx1"/>
          </a:solidFill>
          <a:latin typeface="+mn-lt"/>
          <a:ea typeface="+mn-ea"/>
          <a:cs typeface="+mn-cs"/>
        </a:defRPr>
      </a:lvl2pPr>
      <a:lvl3pPr marL="642123" algn="l" defTabSz="642123" rtl="0" eaLnBrk="1" latinLnBrk="0" hangingPunct="1">
        <a:defRPr sz="1300" kern="1200">
          <a:solidFill>
            <a:schemeClr val="tx1"/>
          </a:solidFill>
          <a:latin typeface="+mn-lt"/>
          <a:ea typeface="+mn-ea"/>
          <a:cs typeface="+mn-cs"/>
        </a:defRPr>
      </a:lvl3pPr>
      <a:lvl4pPr marL="963186" algn="l" defTabSz="642123" rtl="0" eaLnBrk="1" latinLnBrk="0" hangingPunct="1">
        <a:defRPr sz="1300" kern="1200">
          <a:solidFill>
            <a:schemeClr val="tx1"/>
          </a:solidFill>
          <a:latin typeface="+mn-lt"/>
          <a:ea typeface="+mn-ea"/>
          <a:cs typeface="+mn-cs"/>
        </a:defRPr>
      </a:lvl4pPr>
      <a:lvl5pPr marL="1284250" algn="l" defTabSz="642123" rtl="0" eaLnBrk="1" latinLnBrk="0" hangingPunct="1">
        <a:defRPr sz="1300" kern="1200">
          <a:solidFill>
            <a:schemeClr val="tx1"/>
          </a:solidFill>
          <a:latin typeface="+mn-lt"/>
          <a:ea typeface="+mn-ea"/>
          <a:cs typeface="+mn-cs"/>
        </a:defRPr>
      </a:lvl5pPr>
      <a:lvl6pPr marL="1605314" algn="l" defTabSz="642123" rtl="0" eaLnBrk="1" latinLnBrk="0" hangingPunct="1">
        <a:defRPr sz="1300" kern="1200">
          <a:solidFill>
            <a:schemeClr val="tx1"/>
          </a:solidFill>
          <a:latin typeface="+mn-lt"/>
          <a:ea typeface="+mn-ea"/>
          <a:cs typeface="+mn-cs"/>
        </a:defRPr>
      </a:lvl6pPr>
      <a:lvl7pPr marL="1926375" algn="l" defTabSz="642123" rtl="0" eaLnBrk="1" latinLnBrk="0" hangingPunct="1">
        <a:defRPr sz="1300" kern="1200">
          <a:solidFill>
            <a:schemeClr val="tx1"/>
          </a:solidFill>
          <a:latin typeface="+mn-lt"/>
          <a:ea typeface="+mn-ea"/>
          <a:cs typeface="+mn-cs"/>
        </a:defRPr>
      </a:lvl7pPr>
      <a:lvl8pPr marL="2247441" algn="l" defTabSz="642123" rtl="0" eaLnBrk="1" latinLnBrk="0" hangingPunct="1">
        <a:defRPr sz="1300" kern="1200">
          <a:solidFill>
            <a:schemeClr val="tx1"/>
          </a:solidFill>
          <a:latin typeface="+mn-lt"/>
          <a:ea typeface="+mn-ea"/>
          <a:cs typeface="+mn-cs"/>
        </a:defRPr>
      </a:lvl8pPr>
      <a:lvl9pPr marL="2568502" algn="l" defTabSz="642123"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xml"/><Relationship Id="rId3"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jpeg"/><Relationship Id="rId1" Type="http://schemas.openxmlformats.org/officeDocument/2006/relationships/slideLayout" Target="../slideLayouts/slideLayout24.xml"/><Relationship Id="rId2"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xml"/><Relationship Id="rId3" Type="http://schemas.openxmlformats.org/officeDocument/2006/relationships/image" Target="../media/image1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xml"/><Relationship Id="rId3" Type="http://schemas.openxmlformats.org/officeDocument/2006/relationships/image" Target="../media/image1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4" Type="http://schemas.microsoft.com/office/2007/relationships/hdphoto" Target="../media/hdphoto1.wdp"/><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25.xml.rels><?xml version="1.0" encoding="UTF-8" standalone="yes"?>
<Relationships xmlns="http://schemas.openxmlformats.org/package/2006/relationships"><Relationship Id="rId3" Type="http://schemas.microsoft.com/office/2007/relationships/hdphoto" Target="../media/hdphoto2.wdp"/><Relationship Id="rId4" Type="http://schemas.openxmlformats.org/officeDocument/2006/relationships/image" Target="../media/image27.jpeg"/><Relationship Id="rId5" Type="http://schemas.microsoft.com/office/2007/relationships/hdphoto" Target="../media/hdphoto3.wdp"/><Relationship Id="rId6" Type="http://schemas.openxmlformats.org/officeDocument/2006/relationships/image" Target="../media/image28.jpg"/><Relationship Id="rId1" Type="http://schemas.openxmlformats.org/officeDocument/2006/relationships/slideLayout" Target="../slideLayouts/slideLayout18.xml"/><Relationship Id="rId2" Type="http://schemas.openxmlformats.org/officeDocument/2006/relationships/image" Target="../media/image2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29.jpe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2.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3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92696"/>
            <a:ext cx="9144000" cy="5582653"/>
          </a:xfrm>
          <a:prstGeom prst="rect">
            <a:avLst/>
          </a:prstGeom>
        </p:spPr>
      </p:pic>
      <p:sp>
        <p:nvSpPr>
          <p:cNvPr id="4" name="Rectangle 3"/>
          <p:cNvSpPr/>
          <p:nvPr/>
        </p:nvSpPr>
        <p:spPr>
          <a:xfrm>
            <a:off x="179512" y="1124744"/>
            <a:ext cx="5133762" cy="2123658"/>
          </a:xfrm>
          <a:prstGeom prst="rect">
            <a:avLst/>
          </a:prstGeom>
          <a:noFill/>
          <a:effectLst>
            <a:outerShdw blurRad="76200" dist="50800" dir="5400000" sx="95000" sy="95000" algn="ctr" rotWithShape="0">
              <a:schemeClr val="bg1"/>
            </a:outerShdw>
          </a:effectLst>
        </p:spPr>
        <p:txBody>
          <a:bodyPr wrap="none" lIns="91440" tIns="45720" rIns="91440" bIns="45720">
            <a:spAutoFit/>
          </a:bodyPr>
          <a:lstStyle/>
          <a:p>
            <a:pPr algn="ctr"/>
            <a:r>
              <a:rPr lang="en-US" sz="4400" b="1" cap="all"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Energy</a:t>
            </a:r>
          </a:p>
          <a:p>
            <a:pPr algn="ctr"/>
            <a:r>
              <a:rPr lang="en-US" sz="4400" b="1" cap="all"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 &amp; </a:t>
            </a:r>
          </a:p>
          <a:p>
            <a:pPr algn="ctr"/>
            <a:r>
              <a:rPr lang="en-US" sz="4400" b="1" cap="all"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Sustainable Living</a:t>
            </a:r>
            <a:endParaRPr lang="en-US" sz="4400" b="1" cap="all"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endParaRPr>
          </a:p>
        </p:txBody>
      </p:sp>
      <p:sp>
        <p:nvSpPr>
          <p:cNvPr id="6" name="TextBox 5"/>
          <p:cNvSpPr txBox="1"/>
          <p:nvPr/>
        </p:nvSpPr>
        <p:spPr>
          <a:xfrm>
            <a:off x="5476342" y="6309320"/>
            <a:ext cx="3635896" cy="461665"/>
          </a:xfrm>
          <a:prstGeom prst="rect">
            <a:avLst/>
          </a:prstGeom>
          <a:noFill/>
        </p:spPr>
        <p:txBody>
          <a:bodyPr wrap="square" rtlCol="0">
            <a:spAutoFit/>
          </a:bodyPr>
          <a:lstStyle/>
          <a:p>
            <a:r>
              <a:rPr lang="en-IN" sz="2400" b="1" dirty="0" smtClean="0">
                <a:solidFill>
                  <a:schemeClr val="bg1"/>
                </a:solidFill>
              </a:rPr>
              <a:t>The Climate Reality Project</a:t>
            </a:r>
            <a:endParaRPr lang="en-IN" sz="2400" b="1" dirty="0">
              <a:solidFill>
                <a:schemeClr val="bg1"/>
              </a:solidFill>
            </a:endParaRPr>
          </a:p>
        </p:txBody>
      </p:sp>
    </p:spTree>
    <p:extLst>
      <p:ext uri="{BB962C8B-B14F-4D97-AF65-F5344CB8AC3E}">
        <p14:creationId xmlns:p14="http://schemas.microsoft.com/office/powerpoint/2010/main" val="177361809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9" name="Rectangle 2"/>
          <p:cNvSpPr>
            <a:spLocks/>
          </p:cNvSpPr>
          <p:nvPr/>
        </p:nvSpPr>
        <p:spPr bwMode="auto">
          <a:xfrm>
            <a:off x="323528" y="1700808"/>
            <a:ext cx="8568952" cy="4824536"/>
          </a:xfrm>
          <a:prstGeom prst="rect">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0" tIns="0" rIns="0" bIns="0"/>
          <a:lstStyle/>
          <a:p>
            <a:endParaRPr lang="en-US"/>
          </a:p>
        </p:txBody>
      </p:sp>
      <p:sp>
        <p:nvSpPr>
          <p:cNvPr id="178180" name="Rectangle 3"/>
          <p:cNvSpPr>
            <a:spLocks noGrp="1" noChangeArrowheads="1"/>
          </p:cNvSpPr>
          <p:nvPr>
            <p:ph type="title"/>
          </p:nvPr>
        </p:nvSpPr>
        <p:spPr/>
        <p:txBody>
          <a:bodyPr>
            <a:normAutofit fontScale="90000"/>
          </a:bodyPr>
          <a:lstStyle/>
          <a:p>
            <a:pPr eaLnBrk="1" hangingPunct="1"/>
            <a:r>
              <a:rPr lang="en-US" smtClean="0"/>
              <a:t>The Ten Hottest Years on Record</a:t>
            </a:r>
          </a:p>
        </p:txBody>
      </p:sp>
      <p:sp>
        <p:nvSpPr>
          <p:cNvPr id="178181" name="Rectangle 4"/>
          <p:cNvSpPr>
            <a:spLocks/>
          </p:cNvSpPr>
          <p:nvPr/>
        </p:nvSpPr>
        <p:spPr bwMode="auto">
          <a:xfrm>
            <a:off x="321469" y="6536531"/>
            <a:ext cx="940963"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spAutoFit/>
          </a:bodyPr>
          <a:lstStyle/>
          <a:p>
            <a:r>
              <a:rPr lang="en-US" sz="800">
                <a:solidFill>
                  <a:srgbClr val="4B5051"/>
                </a:solidFill>
              </a:rPr>
              <a:t>Source: NASA/GISS</a:t>
            </a:r>
          </a:p>
        </p:txBody>
      </p:sp>
      <p:grpSp>
        <p:nvGrpSpPr>
          <p:cNvPr id="2" name="Group 5"/>
          <p:cNvGrpSpPr>
            <a:grpSpLocks/>
          </p:cNvGrpSpPr>
          <p:nvPr/>
        </p:nvGrpSpPr>
        <p:grpSpPr bwMode="auto">
          <a:xfrm>
            <a:off x="714375" y="2625154"/>
            <a:ext cx="1312664" cy="1312664"/>
            <a:chOff x="0" y="0"/>
            <a:chExt cx="1176" cy="1176"/>
          </a:xfrm>
        </p:grpSpPr>
        <p:sp>
          <p:nvSpPr>
            <p:cNvPr id="178210" name="AutoShape 6"/>
            <p:cNvSpPr>
              <a:spLocks/>
            </p:cNvSpPr>
            <p:nvPr/>
          </p:nvSpPr>
          <p:spPr bwMode="auto">
            <a:xfrm>
              <a:off x="0" y="0"/>
              <a:ext cx="1176" cy="1176"/>
            </a:xfrm>
            <a:custGeom>
              <a:avLst/>
              <a:gdLst>
                <a:gd name="T0" fmla="*/ 0 w 19679"/>
                <a:gd name="T1" fmla="*/ 0 h 19679"/>
                <a:gd name="T2" fmla="*/ 19679 w 19679"/>
                <a:gd name="T3" fmla="*/ 19679 h 19679"/>
              </a:gdLst>
              <a:ahLst/>
              <a:cxnLst/>
              <a:rect l="T0" t="T1" r="T2" b="T3"/>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gradFill rotWithShape="0">
              <a:gsLst>
                <a:gs pos="0">
                  <a:srgbClr val="DD181A"/>
                </a:gs>
                <a:gs pos="100000">
                  <a:srgbClr val="620005"/>
                </a:gs>
              </a:gsLst>
              <a:lin ang="5400000" scaled="1"/>
            </a:gradFill>
            <a:ln w="38100" cap="flat">
              <a:solidFill>
                <a:srgbClr val="620005"/>
              </a:solidFill>
              <a:prstDash val="solid"/>
              <a:miter lim="800000"/>
              <a:headEnd type="none" w="med" len="med"/>
              <a:tailEnd type="none" w="med" len="med"/>
            </a:ln>
          </p:spPr>
          <p:txBody>
            <a:bodyPr lIns="0" tIns="0" rIns="0" bIns="0"/>
            <a:lstStyle/>
            <a:p>
              <a:endParaRPr lang="en-IN"/>
            </a:p>
          </p:txBody>
        </p:sp>
        <p:sp>
          <p:nvSpPr>
            <p:cNvPr id="352263" name="Rectangle 7"/>
            <p:cNvSpPr>
              <a:spLocks/>
            </p:cNvSpPr>
            <p:nvPr/>
          </p:nvSpPr>
          <p:spPr bwMode="auto">
            <a:xfrm>
              <a:off x="175" y="368"/>
              <a:ext cx="823" cy="424"/>
            </a:xfrm>
            <a:prstGeom prst="rect">
              <a:avLst/>
            </a:prstGeom>
            <a:noFill/>
            <a:ln w="12700" cap="flat">
              <a:noFill/>
              <a:miter lim="800000"/>
              <a:headEnd type="none" w="med" len="med"/>
              <a:tailEnd type="none" w="med" len="med"/>
            </a:ln>
            <a:effectLst>
              <a:outerShdw dist="38099" dir="2700000" algn="ctr" rotWithShape="0">
                <a:schemeClr val="bg2">
                  <a:alpha val="75000"/>
                </a:schemeClr>
              </a:outerShdw>
            </a:effectLst>
          </p:spPr>
          <p:txBody>
            <a:bodyPr wrap="none" lIns="0" tIns="0" rIns="0" bIns="0">
              <a:spAutoFit/>
            </a:bodyPr>
            <a:lstStyle/>
            <a:p>
              <a:pPr algn="ctr">
                <a:defRPr/>
              </a:pPr>
              <a:r>
                <a:rPr lang="en-US" sz="3100" dirty="0">
                  <a:latin typeface="Arial" charset="0"/>
                  <a:cs typeface="Arial" charset="0"/>
                  <a:sym typeface="Arial" charset="0"/>
                </a:rPr>
                <a:t>2010</a:t>
              </a:r>
            </a:p>
          </p:txBody>
        </p:sp>
      </p:grpSp>
      <p:grpSp>
        <p:nvGrpSpPr>
          <p:cNvPr id="3" name="Group 8"/>
          <p:cNvGrpSpPr>
            <a:grpSpLocks/>
          </p:cNvGrpSpPr>
          <p:nvPr/>
        </p:nvGrpSpPr>
        <p:grpSpPr bwMode="auto">
          <a:xfrm>
            <a:off x="2312789" y="2625154"/>
            <a:ext cx="1312664" cy="1312664"/>
            <a:chOff x="0" y="0"/>
            <a:chExt cx="1176" cy="1176"/>
          </a:xfrm>
        </p:grpSpPr>
        <p:sp>
          <p:nvSpPr>
            <p:cNvPr id="178208" name="AutoShape 9"/>
            <p:cNvSpPr>
              <a:spLocks/>
            </p:cNvSpPr>
            <p:nvPr/>
          </p:nvSpPr>
          <p:spPr bwMode="auto">
            <a:xfrm>
              <a:off x="0" y="0"/>
              <a:ext cx="1176" cy="1176"/>
            </a:xfrm>
            <a:custGeom>
              <a:avLst/>
              <a:gdLst>
                <a:gd name="T0" fmla="*/ 0 w 19679"/>
                <a:gd name="T1" fmla="*/ 0 h 19679"/>
                <a:gd name="T2" fmla="*/ 19679 w 19679"/>
                <a:gd name="T3" fmla="*/ 19679 h 19679"/>
              </a:gdLst>
              <a:ahLst/>
              <a:cxnLst/>
              <a:rect l="T0" t="T1" r="T2" b="T3"/>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gradFill rotWithShape="0">
              <a:gsLst>
                <a:gs pos="0">
                  <a:srgbClr val="DD181A"/>
                </a:gs>
                <a:gs pos="100000">
                  <a:srgbClr val="620005"/>
                </a:gs>
              </a:gsLst>
              <a:lin ang="5400000" scaled="1"/>
            </a:gradFill>
            <a:ln w="38100" cap="flat">
              <a:solidFill>
                <a:srgbClr val="620005"/>
              </a:solidFill>
              <a:prstDash val="solid"/>
              <a:miter lim="800000"/>
              <a:headEnd type="none" w="med" len="med"/>
              <a:tailEnd type="none" w="med" len="med"/>
            </a:ln>
          </p:spPr>
          <p:txBody>
            <a:bodyPr lIns="0" tIns="0" rIns="0" bIns="0"/>
            <a:lstStyle/>
            <a:p>
              <a:endParaRPr lang="en-IN"/>
            </a:p>
          </p:txBody>
        </p:sp>
        <p:sp>
          <p:nvSpPr>
            <p:cNvPr id="352266" name="Rectangle 10"/>
            <p:cNvSpPr>
              <a:spLocks/>
            </p:cNvSpPr>
            <p:nvPr/>
          </p:nvSpPr>
          <p:spPr bwMode="auto">
            <a:xfrm>
              <a:off x="175" y="368"/>
              <a:ext cx="823" cy="424"/>
            </a:xfrm>
            <a:prstGeom prst="rect">
              <a:avLst/>
            </a:prstGeom>
            <a:noFill/>
            <a:ln w="12700" cap="flat">
              <a:noFill/>
              <a:miter lim="800000"/>
              <a:headEnd type="none" w="med" len="med"/>
              <a:tailEnd type="none" w="med" len="med"/>
            </a:ln>
            <a:effectLst>
              <a:outerShdw dist="38099" dir="2700000" algn="ctr" rotWithShape="0">
                <a:schemeClr val="bg2">
                  <a:alpha val="75000"/>
                </a:schemeClr>
              </a:outerShdw>
            </a:effectLst>
          </p:spPr>
          <p:txBody>
            <a:bodyPr wrap="none" lIns="0" tIns="0" rIns="0" bIns="0">
              <a:spAutoFit/>
            </a:bodyPr>
            <a:lstStyle/>
            <a:p>
              <a:pPr algn="ctr">
                <a:defRPr/>
              </a:pPr>
              <a:r>
                <a:rPr lang="en-US" sz="3100">
                  <a:latin typeface="Arial" charset="0"/>
                  <a:cs typeface="Arial" charset="0"/>
                  <a:sym typeface="Arial" charset="0"/>
                </a:rPr>
                <a:t>2005</a:t>
              </a:r>
            </a:p>
          </p:txBody>
        </p:sp>
      </p:grpSp>
      <p:grpSp>
        <p:nvGrpSpPr>
          <p:cNvPr id="4" name="Group 11"/>
          <p:cNvGrpSpPr>
            <a:grpSpLocks/>
          </p:cNvGrpSpPr>
          <p:nvPr/>
        </p:nvGrpSpPr>
        <p:grpSpPr bwMode="auto">
          <a:xfrm>
            <a:off x="3911203" y="2625154"/>
            <a:ext cx="1312664" cy="1312664"/>
            <a:chOff x="0" y="0"/>
            <a:chExt cx="1176" cy="1176"/>
          </a:xfrm>
        </p:grpSpPr>
        <p:sp>
          <p:nvSpPr>
            <p:cNvPr id="178206" name="AutoShape 12"/>
            <p:cNvSpPr>
              <a:spLocks/>
            </p:cNvSpPr>
            <p:nvPr/>
          </p:nvSpPr>
          <p:spPr bwMode="auto">
            <a:xfrm>
              <a:off x="0" y="0"/>
              <a:ext cx="1176" cy="1176"/>
            </a:xfrm>
            <a:custGeom>
              <a:avLst/>
              <a:gdLst>
                <a:gd name="T0" fmla="*/ 0 w 19679"/>
                <a:gd name="T1" fmla="*/ 0 h 19679"/>
                <a:gd name="T2" fmla="*/ 19679 w 19679"/>
                <a:gd name="T3" fmla="*/ 19679 h 19679"/>
              </a:gdLst>
              <a:ahLst/>
              <a:cxnLst/>
              <a:rect l="T0" t="T1" r="T2" b="T3"/>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gradFill rotWithShape="0">
              <a:gsLst>
                <a:gs pos="0">
                  <a:srgbClr val="DD181A"/>
                </a:gs>
                <a:gs pos="100000">
                  <a:srgbClr val="620005"/>
                </a:gs>
              </a:gsLst>
              <a:lin ang="5400000" scaled="1"/>
            </a:gradFill>
            <a:ln w="38100" cap="flat">
              <a:solidFill>
                <a:srgbClr val="620005"/>
              </a:solidFill>
              <a:prstDash val="solid"/>
              <a:miter lim="800000"/>
              <a:headEnd type="none" w="med" len="med"/>
              <a:tailEnd type="none" w="med" len="med"/>
            </a:ln>
          </p:spPr>
          <p:txBody>
            <a:bodyPr lIns="0" tIns="0" rIns="0" bIns="0"/>
            <a:lstStyle/>
            <a:p>
              <a:endParaRPr lang="en-IN"/>
            </a:p>
          </p:txBody>
        </p:sp>
        <p:sp>
          <p:nvSpPr>
            <p:cNvPr id="352269" name="Rectangle 13"/>
            <p:cNvSpPr>
              <a:spLocks/>
            </p:cNvSpPr>
            <p:nvPr/>
          </p:nvSpPr>
          <p:spPr bwMode="auto">
            <a:xfrm>
              <a:off x="167" y="368"/>
              <a:ext cx="823" cy="424"/>
            </a:xfrm>
            <a:prstGeom prst="rect">
              <a:avLst/>
            </a:prstGeom>
            <a:noFill/>
            <a:ln w="12700" cap="flat">
              <a:noFill/>
              <a:miter lim="800000"/>
              <a:headEnd type="none" w="med" len="med"/>
              <a:tailEnd type="none" w="med" len="med"/>
            </a:ln>
            <a:effectLst>
              <a:outerShdw dist="38099" dir="2700000" algn="ctr" rotWithShape="0">
                <a:schemeClr val="bg2">
                  <a:alpha val="75000"/>
                </a:schemeClr>
              </a:outerShdw>
            </a:effectLst>
          </p:spPr>
          <p:txBody>
            <a:bodyPr wrap="none" lIns="0" tIns="0" rIns="0" bIns="0">
              <a:spAutoFit/>
            </a:bodyPr>
            <a:lstStyle/>
            <a:p>
              <a:pPr algn="ctr">
                <a:defRPr/>
              </a:pPr>
              <a:r>
                <a:rPr lang="en-US" sz="3100">
                  <a:latin typeface="Arial" charset="0"/>
                  <a:cs typeface="Arial" charset="0"/>
                  <a:sym typeface="Arial" charset="0"/>
                </a:rPr>
                <a:t>2009</a:t>
              </a:r>
            </a:p>
          </p:txBody>
        </p:sp>
      </p:grpSp>
      <p:grpSp>
        <p:nvGrpSpPr>
          <p:cNvPr id="5" name="Group 14"/>
          <p:cNvGrpSpPr>
            <a:grpSpLocks/>
          </p:cNvGrpSpPr>
          <p:nvPr/>
        </p:nvGrpSpPr>
        <p:grpSpPr bwMode="auto">
          <a:xfrm>
            <a:off x="5509617" y="2625154"/>
            <a:ext cx="1312664" cy="1312664"/>
            <a:chOff x="0" y="0"/>
            <a:chExt cx="1176" cy="1176"/>
          </a:xfrm>
        </p:grpSpPr>
        <p:sp>
          <p:nvSpPr>
            <p:cNvPr id="178204" name="AutoShape 15"/>
            <p:cNvSpPr>
              <a:spLocks/>
            </p:cNvSpPr>
            <p:nvPr/>
          </p:nvSpPr>
          <p:spPr bwMode="auto">
            <a:xfrm>
              <a:off x="0" y="0"/>
              <a:ext cx="1176" cy="1176"/>
            </a:xfrm>
            <a:custGeom>
              <a:avLst/>
              <a:gdLst>
                <a:gd name="T0" fmla="*/ 0 w 19679"/>
                <a:gd name="T1" fmla="*/ 0 h 19679"/>
                <a:gd name="T2" fmla="*/ 19679 w 19679"/>
                <a:gd name="T3" fmla="*/ 19679 h 19679"/>
              </a:gdLst>
              <a:ahLst/>
              <a:cxnLst/>
              <a:rect l="T0" t="T1" r="T2" b="T3"/>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gradFill rotWithShape="0">
              <a:gsLst>
                <a:gs pos="0">
                  <a:srgbClr val="DD181A"/>
                </a:gs>
                <a:gs pos="100000">
                  <a:srgbClr val="620005"/>
                </a:gs>
              </a:gsLst>
              <a:lin ang="5400000" scaled="1"/>
            </a:gradFill>
            <a:ln w="38100" cap="flat">
              <a:solidFill>
                <a:srgbClr val="620005"/>
              </a:solidFill>
              <a:prstDash val="solid"/>
              <a:miter lim="800000"/>
              <a:headEnd type="none" w="med" len="med"/>
              <a:tailEnd type="none" w="med" len="med"/>
            </a:ln>
          </p:spPr>
          <p:txBody>
            <a:bodyPr lIns="0" tIns="0" rIns="0" bIns="0"/>
            <a:lstStyle/>
            <a:p>
              <a:endParaRPr lang="en-IN"/>
            </a:p>
          </p:txBody>
        </p:sp>
        <p:sp>
          <p:nvSpPr>
            <p:cNvPr id="352272" name="Rectangle 16"/>
            <p:cNvSpPr>
              <a:spLocks/>
            </p:cNvSpPr>
            <p:nvPr/>
          </p:nvSpPr>
          <p:spPr bwMode="auto">
            <a:xfrm>
              <a:off x="183" y="368"/>
              <a:ext cx="823" cy="424"/>
            </a:xfrm>
            <a:prstGeom prst="rect">
              <a:avLst/>
            </a:prstGeom>
            <a:noFill/>
            <a:ln w="12700" cap="flat">
              <a:noFill/>
              <a:miter lim="800000"/>
              <a:headEnd type="none" w="med" len="med"/>
              <a:tailEnd type="none" w="med" len="med"/>
            </a:ln>
            <a:effectLst>
              <a:outerShdw dist="38099" dir="2700000" algn="ctr" rotWithShape="0">
                <a:schemeClr val="bg2">
                  <a:alpha val="75000"/>
                </a:schemeClr>
              </a:outerShdw>
            </a:effectLst>
          </p:spPr>
          <p:txBody>
            <a:bodyPr wrap="none" lIns="0" tIns="0" rIns="0" bIns="0">
              <a:spAutoFit/>
            </a:bodyPr>
            <a:lstStyle/>
            <a:p>
              <a:pPr algn="ctr">
                <a:defRPr/>
              </a:pPr>
              <a:r>
                <a:rPr lang="en-US" sz="3100">
                  <a:latin typeface="Arial" charset="0"/>
                  <a:cs typeface="Arial" charset="0"/>
                  <a:sym typeface="Arial" charset="0"/>
                </a:rPr>
                <a:t>2007</a:t>
              </a:r>
            </a:p>
          </p:txBody>
        </p:sp>
      </p:grpSp>
      <p:grpSp>
        <p:nvGrpSpPr>
          <p:cNvPr id="6" name="Group 17"/>
          <p:cNvGrpSpPr>
            <a:grpSpLocks/>
          </p:cNvGrpSpPr>
          <p:nvPr/>
        </p:nvGrpSpPr>
        <p:grpSpPr bwMode="auto">
          <a:xfrm>
            <a:off x="7108031" y="2625154"/>
            <a:ext cx="1312664" cy="1312664"/>
            <a:chOff x="0" y="0"/>
            <a:chExt cx="1176" cy="1176"/>
          </a:xfrm>
        </p:grpSpPr>
        <p:sp>
          <p:nvSpPr>
            <p:cNvPr id="178202" name="AutoShape 18"/>
            <p:cNvSpPr>
              <a:spLocks/>
            </p:cNvSpPr>
            <p:nvPr/>
          </p:nvSpPr>
          <p:spPr bwMode="auto">
            <a:xfrm>
              <a:off x="0" y="0"/>
              <a:ext cx="1176" cy="1176"/>
            </a:xfrm>
            <a:custGeom>
              <a:avLst/>
              <a:gdLst>
                <a:gd name="T0" fmla="*/ 0 w 19679"/>
                <a:gd name="T1" fmla="*/ 0 h 19679"/>
                <a:gd name="T2" fmla="*/ 19679 w 19679"/>
                <a:gd name="T3" fmla="*/ 19679 h 19679"/>
              </a:gdLst>
              <a:ahLst/>
              <a:cxnLst/>
              <a:rect l="T0" t="T1" r="T2" b="T3"/>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gradFill rotWithShape="0">
              <a:gsLst>
                <a:gs pos="0">
                  <a:srgbClr val="DD181A"/>
                </a:gs>
                <a:gs pos="100000">
                  <a:srgbClr val="620005"/>
                </a:gs>
              </a:gsLst>
              <a:lin ang="5400000" scaled="1"/>
            </a:gradFill>
            <a:ln w="38100" cap="flat">
              <a:solidFill>
                <a:srgbClr val="620005"/>
              </a:solidFill>
              <a:prstDash val="solid"/>
              <a:miter lim="800000"/>
              <a:headEnd type="none" w="med" len="med"/>
              <a:tailEnd type="none" w="med" len="med"/>
            </a:ln>
          </p:spPr>
          <p:txBody>
            <a:bodyPr lIns="0" tIns="0" rIns="0" bIns="0"/>
            <a:lstStyle/>
            <a:p>
              <a:endParaRPr lang="en-IN"/>
            </a:p>
          </p:txBody>
        </p:sp>
        <p:sp>
          <p:nvSpPr>
            <p:cNvPr id="352275" name="Rectangle 19"/>
            <p:cNvSpPr>
              <a:spLocks/>
            </p:cNvSpPr>
            <p:nvPr/>
          </p:nvSpPr>
          <p:spPr bwMode="auto">
            <a:xfrm>
              <a:off x="183" y="368"/>
              <a:ext cx="823" cy="424"/>
            </a:xfrm>
            <a:prstGeom prst="rect">
              <a:avLst/>
            </a:prstGeom>
            <a:noFill/>
            <a:ln w="12700" cap="flat">
              <a:noFill/>
              <a:miter lim="800000"/>
              <a:headEnd type="none" w="med" len="med"/>
              <a:tailEnd type="none" w="med" len="med"/>
            </a:ln>
            <a:effectLst>
              <a:outerShdw dist="38099" dir="2700000" algn="ctr" rotWithShape="0">
                <a:schemeClr val="bg2">
                  <a:alpha val="75000"/>
                </a:schemeClr>
              </a:outerShdw>
            </a:effectLst>
          </p:spPr>
          <p:txBody>
            <a:bodyPr wrap="none" lIns="0" tIns="0" rIns="0" bIns="0">
              <a:spAutoFit/>
            </a:bodyPr>
            <a:lstStyle/>
            <a:p>
              <a:pPr algn="ctr">
                <a:defRPr/>
              </a:pPr>
              <a:r>
                <a:rPr lang="en-US" sz="3100">
                  <a:latin typeface="Arial" charset="0"/>
                  <a:cs typeface="Arial" charset="0"/>
                  <a:sym typeface="Arial" charset="0"/>
                </a:rPr>
                <a:t>1998</a:t>
              </a:r>
            </a:p>
          </p:txBody>
        </p:sp>
      </p:grpSp>
      <p:grpSp>
        <p:nvGrpSpPr>
          <p:cNvPr id="7" name="Group 20"/>
          <p:cNvGrpSpPr>
            <a:grpSpLocks/>
          </p:cNvGrpSpPr>
          <p:nvPr/>
        </p:nvGrpSpPr>
        <p:grpSpPr bwMode="auto">
          <a:xfrm>
            <a:off x="714375" y="4348584"/>
            <a:ext cx="1312664" cy="1312664"/>
            <a:chOff x="0" y="0"/>
            <a:chExt cx="1176" cy="1176"/>
          </a:xfrm>
        </p:grpSpPr>
        <p:sp>
          <p:nvSpPr>
            <p:cNvPr id="178200" name="AutoShape 21"/>
            <p:cNvSpPr>
              <a:spLocks/>
            </p:cNvSpPr>
            <p:nvPr/>
          </p:nvSpPr>
          <p:spPr bwMode="auto">
            <a:xfrm>
              <a:off x="0" y="0"/>
              <a:ext cx="1176" cy="1176"/>
            </a:xfrm>
            <a:custGeom>
              <a:avLst/>
              <a:gdLst>
                <a:gd name="T0" fmla="*/ 0 w 19679"/>
                <a:gd name="T1" fmla="*/ 0 h 19679"/>
                <a:gd name="T2" fmla="*/ 19679 w 19679"/>
                <a:gd name="T3" fmla="*/ 19679 h 19679"/>
              </a:gdLst>
              <a:ahLst/>
              <a:cxnLst/>
              <a:rect l="T0" t="T1" r="T2" b="T3"/>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gradFill rotWithShape="0">
              <a:gsLst>
                <a:gs pos="0">
                  <a:srgbClr val="DD181A"/>
                </a:gs>
                <a:gs pos="100000">
                  <a:srgbClr val="620005"/>
                </a:gs>
              </a:gsLst>
              <a:lin ang="5400000" scaled="1"/>
            </a:gradFill>
            <a:ln w="38100" cap="flat">
              <a:solidFill>
                <a:srgbClr val="620005"/>
              </a:solidFill>
              <a:prstDash val="solid"/>
              <a:miter lim="800000"/>
              <a:headEnd type="none" w="med" len="med"/>
              <a:tailEnd type="none" w="med" len="med"/>
            </a:ln>
          </p:spPr>
          <p:txBody>
            <a:bodyPr lIns="0" tIns="0" rIns="0" bIns="0"/>
            <a:lstStyle/>
            <a:p>
              <a:endParaRPr lang="en-IN"/>
            </a:p>
          </p:txBody>
        </p:sp>
        <p:sp>
          <p:nvSpPr>
            <p:cNvPr id="352278" name="Rectangle 22"/>
            <p:cNvSpPr>
              <a:spLocks/>
            </p:cNvSpPr>
            <p:nvPr/>
          </p:nvSpPr>
          <p:spPr bwMode="auto">
            <a:xfrm>
              <a:off x="175" y="376"/>
              <a:ext cx="823" cy="424"/>
            </a:xfrm>
            <a:prstGeom prst="rect">
              <a:avLst/>
            </a:prstGeom>
            <a:noFill/>
            <a:ln w="12700" cap="flat">
              <a:noFill/>
              <a:miter lim="800000"/>
              <a:headEnd type="none" w="med" len="med"/>
              <a:tailEnd type="none" w="med" len="med"/>
            </a:ln>
            <a:effectLst>
              <a:outerShdw dist="38099" dir="2700000" algn="ctr" rotWithShape="0">
                <a:schemeClr val="bg2">
                  <a:alpha val="75000"/>
                </a:schemeClr>
              </a:outerShdw>
            </a:effectLst>
          </p:spPr>
          <p:txBody>
            <a:bodyPr wrap="none" lIns="0" tIns="0" rIns="0" bIns="0">
              <a:spAutoFit/>
            </a:bodyPr>
            <a:lstStyle/>
            <a:p>
              <a:pPr algn="ctr">
                <a:defRPr/>
              </a:pPr>
              <a:r>
                <a:rPr lang="en-US" sz="3100">
                  <a:latin typeface="Arial" charset="0"/>
                  <a:cs typeface="Arial" charset="0"/>
                  <a:sym typeface="Arial" charset="0"/>
                </a:rPr>
                <a:t>2002</a:t>
              </a:r>
            </a:p>
          </p:txBody>
        </p:sp>
      </p:grpSp>
      <p:grpSp>
        <p:nvGrpSpPr>
          <p:cNvPr id="8" name="Group 23"/>
          <p:cNvGrpSpPr>
            <a:grpSpLocks/>
          </p:cNvGrpSpPr>
          <p:nvPr/>
        </p:nvGrpSpPr>
        <p:grpSpPr bwMode="auto">
          <a:xfrm>
            <a:off x="2312789" y="4348584"/>
            <a:ext cx="1312664" cy="1312664"/>
            <a:chOff x="0" y="0"/>
            <a:chExt cx="1176" cy="1176"/>
          </a:xfrm>
        </p:grpSpPr>
        <p:sp>
          <p:nvSpPr>
            <p:cNvPr id="178198" name="AutoShape 24"/>
            <p:cNvSpPr>
              <a:spLocks/>
            </p:cNvSpPr>
            <p:nvPr/>
          </p:nvSpPr>
          <p:spPr bwMode="auto">
            <a:xfrm>
              <a:off x="0" y="0"/>
              <a:ext cx="1176" cy="1176"/>
            </a:xfrm>
            <a:custGeom>
              <a:avLst/>
              <a:gdLst>
                <a:gd name="T0" fmla="*/ 0 w 19679"/>
                <a:gd name="T1" fmla="*/ 0 h 19679"/>
                <a:gd name="T2" fmla="*/ 19679 w 19679"/>
                <a:gd name="T3" fmla="*/ 19679 h 19679"/>
              </a:gdLst>
              <a:ahLst/>
              <a:cxnLst/>
              <a:rect l="T0" t="T1" r="T2" b="T3"/>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gradFill rotWithShape="0">
              <a:gsLst>
                <a:gs pos="0">
                  <a:srgbClr val="DD181A"/>
                </a:gs>
                <a:gs pos="100000">
                  <a:srgbClr val="620005"/>
                </a:gs>
              </a:gsLst>
              <a:lin ang="5400000" scaled="1"/>
            </a:gradFill>
            <a:ln w="38100" cap="flat">
              <a:solidFill>
                <a:srgbClr val="620005"/>
              </a:solidFill>
              <a:prstDash val="solid"/>
              <a:miter lim="800000"/>
              <a:headEnd type="none" w="med" len="med"/>
              <a:tailEnd type="none" w="med" len="med"/>
            </a:ln>
          </p:spPr>
          <p:txBody>
            <a:bodyPr lIns="0" tIns="0" rIns="0" bIns="0"/>
            <a:lstStyle/>
            <a:p>
              <a:endParaRPr lang="en-IN"/>
            </a:p>
          </p:txBody>
        </p:sp>
        <p:sp>
          <p:nvSpPr>
            <p:cNvPr id="352281" name="Rectangle 25"/>
            <p:cNvSpPr>
              <a:spLocks/>
            </p:cNvSpPr>
            <p:nvPr/>
          </p:nvSpPr>
          <p:spPr bwMode="auto">
            <a:xfrm>
              <a:off x="183" y="376"/>
              <a:ext cx="823" cy="424"/>
            </a:xfrm>
            <a:prstGeom prst="rect">
              <a:avLst/>
            </a:prstGeom>
            <a:noFill/>
            <a:ln w="12700" cap="flat">
              <a:noFill/>
              <a:miter lim="800000"/>
              <a:headEnd type="none" w="med" len="med"/>
              <a:tailEnd type="none" w="med" len="med"/>
            </a:ln>
            <a:effectLst>
              <a:outerShdw dist="38099" dir="2700000" algn="ctr" rotWithShape="0">
                <a:schemeClr val="bg2">
                  <a:alpha val="75000"/>
                </a:schemeClr>
              </a:outerShdw>
            </a:effectLst>
          </p:spPr>
          <p:txBody>
            <a:bodyPr wrap="none" lIns="0" tIns="0" rIns="0" bIns="0">
              <a:spAutoFit/>
            </a:bodyPr>
            <a:lstStyle/>
            <a:p>
              <a:pPr algn="ctr">
                <a:defRPr/>
              </a:pPr>
              <a:r>
                <a:rPr lang="en-US" sz="3100">
                  <a:latin typeface="Arial" charset="0"/>
                  <a:cs typeface="Arial" charset="0"/>
                  <a:sym typeface="Arial" charset="0"/>
                </a:rPr>
                <a:t>2003</a:t>
              </a:r>
            </a:p>
          </p:txBody>
        </p:sp>
      </p:grpSp>
      <p:grpSp>
        <p:nvGrpSpPr>
          <p:cNvPr id="9" name="Group 26"/>
          <p:cNvGrpSpPr>
            <a:grpSpLocks/>
          </p:cNvGrpSpPr>
          <p:nvPr/>
        </p:nvGrpSpPr>
        <p:grpSpPr bwMode="auto">
          <a:xfrm>
            <a:off x="3911203" y="4348584"/>
            <a:ext cx="1312664" cy="1312664"/>
            <a:chOff x="0" y="0"/>
            <a:chExt cx="1176" cy="1176"/>
          </a:xfrm>
        </p:grpSpPr>
        <p:sp>
          <p:nvSpPr>
            <p:cNvPr id="178196" name="AutoShape 27"/>
            <p:cNvSpPr>
              <a:spLocks/>
            </p:cNvSpPr>
            <p:nvPr/>
          </p:nvSpPr>
          <p:spPr bwMode="auto">
            <a:xfrm>
              <a:off x="0" y="0"/>
              <a:ext cx="1176" cy="1176"/>
            </a:xfrm>
            <a:custGeom>
              <a:avLst/>
              <a:gdLst>
                <a:gd name="T0" fmla="*/ 0 w 19679"/>
                <a:gd name="T1" fmla="*/ 0 h 19679"/>
                <a:gd name="T2" fmla="*/ 19679 w 19679"/>
                <a:gd name="T3" fmla="*/ 19679 h 19679"/>
              </a:gdLst>
              <a:ahLst/>
              <a:cxnLst/>
              <a:rect l="T0" t="T1" r="T2" b="T3"/>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gradFill rotWithShape="0">
              <a:gsLst>
                <a:gs pos="0">
                  <a:srgbClr val="DD181A"/>
                </a:gs>
                <a:gs pos="100000">
                  <a:srgbClr val="620005"/>
                </a:gs>
              </a:gsLst>
              <a:lin ang="5400000" scaled="1"/>
            </a:gradFill>
            <a:ln w="38100" cap="flat">
              <a:solidFill>
                <a:srgbClr val="620005"/>
              </a:solidFill>
              <a:prstDash val="solid"/>
              <a:miter lim="800000"/>
              <a:headEnd type="none" w="med" len="med"/>
              <a:tailEnd type="none" w="med" len="med"/>
            </a:ln>
          </p:spPr>
          <p:txBody>
            <a:bodyPr lIns="0" tIns="0" rIns="0" bIns="0"/>
            <a:lstStyle/>
            <a:p>
              <a:endParaRPr lang="en-IN"/>
            </a:p>
          </p:txBody>
        </p:sp>
        <p:sp>
          <p:nvSpPr>
            <p:cNvPr id="352284" name="Rectangle 28"/>
            <p:cNvSpPr>
              <a:spLocks/>
            </p:cNvSpPr>
            <p:nvPr/>
          </p:nvSpPr>
          <p:spPr bwMode="auto">
            <a:xfrm>
              <a:off x="175" y="376"/>
              <a:ext cx="823" cy="424"/>
            </a:xfrm>
            <a:prstGeom prst="rect">
              <a:avLst/>
            </a:prstGeom>
            <a:noFill/>
            <a:ln w="12700" cap="flat">
              <a:noFill/>
              <a:miter lim="800000"/>
              <a:headEnd type="none" w="med" len="med"/>
              <a:tailEnd type="none" w="med" len="med"/>
            </a:ln>
            <a:effectLst>
              <a:outerShdw dist="38099" dir="2700000" algn="ctr" rotWithShape="0">
                <a:schemeClr val="bg2">
                  <a:alpha val="75000"/>
                </a:schemeClr>
              </a:outerShdw>
            </a:effectLst>
          </p:spPr>
          <p:txBody>
            <a:bodyPr wrap="none" lIns="0" tIns="0" rIns="0" bIns="0">
              <a:spAutoFit/>
            </a:bodyPr>
            <a:lstStyle/>
            <a:p>
              <a:pPr algn="ctr">
                <a:defRPr/>
              </a:pPr>
              <a:r>
                <a:rPr lang="en-US" sz="3100">
                  <a:latin typeface="Arial" charset="0"/>
                  <a:cs typeface="Arial" charset="0"/>
                  <a:sym typeface="Arial" charset="0"/>
                </a:rPr>
                <a:t>2006</a:t>
              </a:r>
            </a:p>
          </p:txBody>
        </p:sp>
      </p:grpSp>
      <p:grpSp>
        <p:nvGrpSpPr>
          <p:cNvPr id="10" name="Group 29"/>
          <p:cNvGrpSpPr>
            <a:grpSpLocks/>
          </p:cNvGrpSpPr>
          <p:nvPr/>
        </p:nvGrpSpPr>
        <p:grpSpPr bwMode="auto">
          <a:xfrm>
            <a:off x="5509617" y="4348584"/>
            <a:ext cx="1312664" cy="1312664"/>
            <a:chOff x="0" y="0"/>
            <a:chExt cx="1176" cy="1176"/>
          </a:xfrm>
        </p:grpSpPr>
        <p:sp>
          <p:nvSpPr>
            <p:cNvPr id="178194" name="AutoShape 30"/>
            <p:cNvSpPr>
              <a:spLocks/>
            </p:cNvSpPr>
            <p:nvPr/>
          </p:nvSpPr>
          <p:spPr bwMode="auto">
            <a:xfrm>
              <a:off x="0" y="0"/>
              <a:ext cx="1176" cy="1176"/>
            </a:xfrm>
            <a:custGeom>
              <a:avLst/>
              <a:gdLst>
                <a:gd name="T0" fmla="*/ 0 w 19679"/>
                <a:gd name="T1" fmla="*/ 0 h 19679"/>
                <a:gd name="T2" fmla="*/ 19679 w 19679"/>
                <a:gd name="T3" fmla="*/ 19679 h 19679"/>
              </a:gdLst>
              <a:ahLst/>
              <a:cxnLst/>
              <a:rect l="T0" t="T1" r="T2" b="T3"/>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gradFill rotWithShape="0">
              <a:gsLst>
                <a:gs pos="0">
                  <a:srgbClr val="DD181A"/>
                </a:gs>
                <a:gs pos="100000">
                  <a:srgbClr val="620005"/>
                </a:gs>
              </a:gsLst>
              <a:lin ang="5400000" scaled="1"/>
            </a:gradFill>
            <a:ln w="38100" cap="flat">
              <a:solidFill>
                <a:srgbClr val="620005"/>
              </a:solidFill>
              <a:prstDash val="solid"/>
              <a:miter lim="800000"/>
              <a:headEnd type="none" w="med" len="med"/>
              <a:tailEnd type="none" w="med" len="med"/>
            </a:ln>
          </p:spPr>
          <p:txBody>
            <a:bodyPr lIns="0" tIns="0" rIns="0" bIns="0"/>
            <a:lstStyle/>
            <a:p>
              <a:endParaRPr lang="en-IN"/>
            </a:p>
          </p:txBody>
        </p:sp>
        <p:sp>
          <p:nvSpPr>
            <p:cNvPr id="352287" name="Rectangle 31"/>
            <p:cNvSpPr>
              <a:spLocks/>
            </p:cNvSpPr>
            <p:nvPr/>
          </p:nvSpPr>
          <p:spPr bwMode="auto">
            <a:xfrm>
              <a:off x="200" y="368"/>
              <a:ext cx="772" cy="427"/>
            </a:xfrm>
            <a:prstGeom prst="rect">
              <a:avLst/>
            </a:prstGeom>
            <a:noFill/>
            <a:ln w="12700" cap="flat">
              <a:noFill/>
              <a:miter lim="800000"/>
              <a:headEnd type="none" w="med" len="med"/>
              <a:tailEnd type="none" w="med" len="med"/>
            </a:ln>
            <a:effectLst>
              <a:outerShdw dist="38099" dir="2700000" algn="ctr" rotWithShape="0">
                <a:schemeClr val="bg2">
                  <a:alpha val="75000"/>
                </a:schemeClr>
              </a:outerShdw>
            </a:effectLst>
          </p:spPr>
          <p:txBody>
            <a:bodyPr wrap="none" lIns="0" tIns="0" rIns="0" bIns="0">
              <a:spAutoFit/>
            </a:bodyPr>
            <a:lstStyle/>
            <a:p>
              <a:pPr algn="ctr">
                <a:defRPr/>
              </a:pPr>
              <a:r>
                <a:rPr lang="en-US" sz="3100" dirty="0">
                  <a:latin typeface="Arial" charset="0"/>
                  <a:cs typeface="Arial" charset="0"/>
                  <a:sym typeface="Arial" charset="0"/>
                </a:rPr>
                <a:t>2011</a:t>
              </a:r>
            </a:p>
          </p:txBody>
        </p:sp>
      </p:grpSp>
      <p:grpSp>
        <p:nvGrpSpPr>
          <p:cNvPr id="11" name="Group 32"/>
          <p:cNvGrpSpPr>
            <a:grpSpLocks/>
          </p:cNvGrpSpPr>
          <p:nvPr/>
        </p:nvGrpSpPr>
        <p:grpSpPr bwMode="auto">
          <a:xfrm>
            <a:off x="7108031" y="4348584"/>
            <a:ext cx="1312664" cy="1312664"/>
            <a:chOff x="0" y="0"/>
            <a:chExt cx="1176" cy="1176"/>
          </a:xfrm>
        </p:grpSpPr>
        <p:sp>
          <p:nvSpPr>
            <p:cNvPr id="178192" name="AutoShape 33"/>
            <p:cNvSpPr>
              <a:spLocks/>
            </p:cNvSpPr>
            <p:nvPr/>
          </p:nvSpPr>
          <p:spPr bwMode="auto">
            <a:xfrm>
              <a:off x="0" y="0"/>
              <a:ext cx="1176" cy="1176"/>
            </a:xfrm>
            <a:custGeom>
              <a:avLst/>
              <a:gdLst>
                <a:gd name="T0" fmla="*/ 0 w 19679"/>
                <a:gd name="T1" fmla="*/ 0 h 19679"/>
                <a:gd name="T2" fmla="*/ 19679 w 19679"/>
                <a:gd name="T3" fmla="*/ 19679 h 19679"/>
              </a:gdLst>
              <a:ahLst/>
              <a:cxnLst/>
              <a:rect l="T0" t="T1" r="T2" b="T3"/>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gradFill rotWithShape="0">
              <a:gsLst>
                <a:gs pos="0">
                  <a:srgbClr val="DD181A"/>
                </a:gs>
                <a:gs pos="100000">
                  <a:srgbClr val="620005"/>
                </a:gs>
              </a:gsLst>
              <a:lin ang="5400000" scaled="1"/>
            </a:gradFill>
            <a:ln w="38100" cap="flat">
              <a:solidFill>
                <a:srgbClr val="620005"/>
              </a:solidFill>
              <a:prstDash val="solid"/>
              <a:miter lim="800000"/>
              <a:headEnd type="none" w="med" len="med"/>
              <a:tailEnd type="none" w="med" len="med"/>
            </a:ln>
          </p:spPr>
          <p:txBody>
            <a:bodyPr lIns="0" tIns="0" rIns="0" bIns="0"/>
            <a:lstStyle/>
            <a:p>
              <a:endParaRPr lang="en-IN"/>
            </a:p>
          </p:txBody>
        </p:sp>
        <p:sp>
          <p:nvSpPr>
            <p:cNvPr id="352290" name="Rectangle 34"/>
            <p:cNvSpPr>
              <a:spLocks/>
            </p:cNvSpPr>
            <p:nvPr/>
          </p:nvSpPr>
          <p:spPr bwMode="auto">
            <a:xfrm>
              <a:off x="199" y="376"/>
              <a:ext cx="792" cy="427"/>
            </a:xfrm>
            <a:prstGeom prst="rect">
              <a:avLst/>
            </a:prstGeom>
            <a:noFill/>
            <a:ln w="12700" cap="flat">
              <a:noFill/>
              <a:miter lim="800000"/>
              <a:headEnd type="none" w="med" len="med"/>
              <a:tailEnd type="none" w="med" len="med"/>
            </a:ln>
            <a:effectLst>
              <a:outerShdw dist="38099" dir="2700000" algn="ctr" rotWithShape="0">
                <a:schemeClr val="bg2">
                  <a:alpha val="75000"/>
                </a:schemeClr>
              </a:outerShdw>
            </a:effectLst>
          </p:spPr>
          <p:txBody>
            <a:bodyPr wrap="none" lIns="0" tIns="0" rIns="0" bIns="0">
              <a:spAutoFit/>
            </a:bodyPr>
            <a:lstStyle/>
            <a:p>
              <a:pPr algn="ctr">
                <a:defRPr/>
              </a:pPr>
              <a:r>
                <a:rPr lang="en-US" sz="3100" dirty="0">
                  <a:latin typeface="Arial" charset="0"/>
                  <a:cs typeface="Arial" charset="0"/>
                  <a:sym typeface="Arial" charset="0"/>
                </a:rPr>
                <a:t>2004</a:t>
              </a:r>
            </a:p>
          </p:txBody>
        </p:sp>
      </p:grpSp>
    </p:spTree>
    <p:extLst>
      <p:ext uri="{BB962C8B-B14F-4D97-AF65-F5344CB8AC3E}">
        <p14:creationId xmlns:p14="http://schemas.microsoft.com/office/powerpoint/2010/main" val="115779617"/>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childTnLst>
                          </p:cTn>
                        </p:par>
                        <p:par>
                          <p:cTn id="8" fill="hold" nodeType="afterGroup">
                            <p:stCondLst>
                              <p:cond delay="25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50"/>
                                        <p:tgtEl>
                                          <p:spTgt spid="3"/>
                                        </p:tgtEl>
                                      </p:cBhvr>
                                    </p:animEffect>
                                  </p:childTnLst>
                                </p:cTn>
                              </p:par>
                            </p:childTnLst>
                          </p:cTn>
                        </p:par>
                        <p:par>
                          <p:cTn id="12" fill="hold" nodeType="afterGroup">
                            <p:stCondLst>
                              <p:cond delay="5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50"/>
                                        <p:tgtEl>
                                          <p:spTgt spid="4"/>
                                        </p:tgtEl>
                                      </p:cBhvr>
                                    </p:animEffect>
                                  </p:childTnLst>
                                </p:cTn>
                              </p:par>
                            </p:childTnLst>
                          </p:cTn>
                        </p:par>
                        <p:par>
                          <p:cTn id="16" fill="hold" nodeType="afterGroup">
                            <p:stCondLst>
                              <p:cond delay="75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50"/>
                                        <p:tgtEl>
                                          <p:spTgt spid="5"/>
                                        </p:tgtEl>
                                      </p:cBhvr>
                                    </p:animEffect>
                                  </p:childTnLst>
                                </p:cTn>
                              </p:par>
                            </p:childTnLst>
                          </p:cTn>
                        </p:par>
                        <p:par>
                          <p:cTn id="20" fill="hold" nodeType="afterGroup">
                            <p:stCondLst>
                              <p:cond delay="1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250"/>
                                        <p:tgtEl>
                                          <p:spTgt spid="6"/>
                                        </p:tgtEl>
                                      </p:cBhvr>
                                    </p:animEffect>
                                  </p:childTnLst>
                                </p:cTn>
                              </p:par>
                            </p:childTnLst>
                          </p:cTn>
                        </p:par>
                        <p:par>
                          <p:cTn id="24" fill="hold" nodeType="afterGroup">
                            <p:stCondLst>
                              <p:cond delay="125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250"/>
                                        <p:tgtEl>
                                          <p:spTgt spid="7"/>
                                        </p:tgtEl>
                                      </p:cBhvr>
                                    </p:animEffect>
                                  </p:childTnLst>
                                </p:cTn>
                              </p:par>
                            </p:childTnLst>
                          </p:cTn>
                        </p:par>
                        <p:par>
                          <p:cTn id="28" fill="hold" nodeType="afterGroup">
                            <p:stCondLst>
                              <p:cond delay="1500"/>
                            </p:stCondLst>
                            <p:childTnLst>
                              <p:par>
                                <p:cTn id="29" presetID="10"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childTnLst>
                                </p:cTn>
                              </p:par>
                            </p:childTnLst>
                          </p:cTn>
                        </p:par>
                        <p:par>
                          <p:cTn id="32" fill="hold" nodeType="afterGroup">
                            <p:stCondLst>
                              <p:cond delay="1750"/>
                            </p:stCondLst>
                            <p:childTnLst>
                              <p:par>
                                <p:cTn id="33" presetID="10"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250"/>
                                        <p:tgtEl>
                                          <p:spTgt spid="9"/>
                                        </p:tgtEl>
                                      </p:cBhvr>
                                    </p:animEffect>
                                  </p:childTnLst>
                                </p:cTn>
                              </p:par>
                            </p:childTnLst>
                          </p:cTn>
                        </p:par>
                        <p:par>
                          <p:cTn id="36" fill="hold" nodeType="afterGroup">
                            <p:stCondLst>
                              <p:cond delay="2000"/>
                            </p:stCondLst>
                            <p:childTnLst>
                              <p:par>
                                <p:cTn id="37" presetID="10"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250"/>
                                        <p:tgtEl>
                                          <p:spTgt spid="10"/>
                                        </p:tgtEl>
                                      </p:cBhvr>
                                    </p:animEffect>
                                  </p:childTnLst>
                                </p:cTn>
                              </p:par>
                            </p:childTnLst>
                          </p:cTn>
                        </p:par>
                        <p:par>
                          <p:cTn id="40" fill="hold" nodeType="afterGroup">
                            <p:stCondLst>
                              <p:cond delay="2250"/>
                            </p:stCondLst>
                            <p:childTnLst>
                              <p:par>
                                <p:cTn id="41" presetID="10"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IN" sz="4000" dirty="0" smtClean="0"/>
              <a:t>Extreme weather  events</a:t>
            </a:r>
            <a:endParaRPr lang="en-IN" sz="4000" dirty="0"/>
          </a:p>
        </p:txBody>
      </p:sp>
      <p:sp>
        <p:nvSpPr>
          <p:cNvPr id="9" name="Content Placeholder 2"/>
          <p:cNvSpPr txBox="1">
            <a:spLocks/>
          </p:cNvSpPr>
          <p:nvPr/>
        </p:nvSpPr>
        <p:spPr>
          <a:xfrm>
            <a:off x="251520" y="2060848"/>
            <a:ext cx="6336704" cy="3240360"/>
          </a:xfrm>
          <a:prstGeom prst="rect">
            <a:avLst/>
          </a:prstGeom>
          <a:solidFill>
            <a:schemeClr val="bg1">
              <a:alpha val="50000"/>
            </a:schemeClr>
          </a:solidFill>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a:buFont typeface="Wingdings" pitchFamily="2" charset="2"/>
              <a:buChar char="v"/>
            </a:pPr>
            <a:r>
              <a:rPr lang="en-US" b="1" dirty="0" smtClean="0">
                <a:solidFill>
                  <a:schemeClr val="tx1"/>
                </a:solidFill>
              </a:rPr>
              <a:t>FLASH FLOODS</a:t>
            </a:r>
          </a:p>
          <a:p>
            <a:pPr>
              <a:buFont typeface="Wingdings" pitchFamily="2" charset="2"/>
              <a:buChar char="v"/>
            </a:pPr>
            <a:endParaRPr lang="en-US" b="1" dirty="0" smtClean="0">
              <a:solidFill>
                <a:schemeClr val="tx1"/>
              </a:solidFill>
            </a:endParaRPr>
          </a:p>
          <a:p>
            <a:pPr>
              <a:buFont typeface="Wingdings" pitchFamily="2" charset="2"/>
              <a:buChar char="v"/>
            </a:pPr>
            <a:r>
              <a:rPr lang="en-US" b="1" dirty="0" smtClean="0">
                <a:solidFill>
                  <a:schemeClr val="tx1"/>
                </a:solidFill>
              </a:rPr>
              <a:t> DROUGHTS</a:t>
            </a:r>
          </a:p>
          <a:p>
            <a:pPr>
              <a:buFont typeface="Wingdings" pitchFamily="2" charset="2"/>
              <a:buChar char="v"/>
            </a:pPr>
            <a:endParaRPr lang="en-US" b="1" dirty="0" smtClean="0">
              <a:solidFill>
                <a:schemeClr val="tx1"/>
              </a:solidFill>
            </a:endParaRPr>
          </a:p>
          <a:p>
            <a:pPr>
              <a:buFont typeface="Wingdings" pitchFamily="2" charset="2"/>
              <a:buChar char="v"/>
            </a:pPr>
            <a:r>
              <a:rPr lang="en-US" b="1" dirty="0" smtClean="0">
                <a:solidFill>
                  <a:schemeClr val="tx1"/>
                </a:solidFill>
              </a:rPr>
              <a:t>CYCLONES</a:t>
            </a:r>
          </a:p>
          <a:p>
            <a:pPr>
              <a:buFont typeface="Wingdings" pitchFamily="2" charset="2"/>
              <a:buChar char="v"/>
            </a:pPr>
            <a:endParaRPr lang="en-US" b="1" dirty="0">
              <a:solidFill>
                <a:schemeClr val="tx1"/>
              </a:solidFill>
            </a:endParaRPr>
          </a:p>
          <a:p>
            <a:pPr>
              <a:buFont typeface="Wingdings" pitchFamily="2" charset="2"/>
              <a:buChar char="v"/>
            </a:pPr>
            <a:r>
              <a:rPr lang="en-US" b="1" dirty="0" smtClean="0">
                <a:solidFill>
                  <a:schemeClr val="tx1"/>
                </a:solidFill>
              </a:rPr>
              <a:t>HEAT WAVES</a:t>
            </a:r>
          </a:p>
        </p:txBody>
      </p:sp>
    </p:spTree>
    <p:extLst>
      <p:ext uri="{BB962C8B-B14F-4D97-AF65-F5344CB8AC3E}">
        <p14:creationId xmlns:p14="http://schemas.microsoft.com/office/powerpoint/2010/main" val="133555745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2"/>
          <p:cNvSpPr>
            <a:spLocks/>
          </p:cNvSpPr>
          <p:nvPr/>
        </p:nvSpPr>
        <p:spPr bwMode="auto">
          <a:xfrm>
            <a:off x="321469" y="5746577"/>
            <a:ext cx="698910" cy="132730"/>
          </a:xfrm>
          <a:prstGeom prst="rect">
            <a:avLst/>
          </a:prstGeom>
          <a:noFill/>
          <a:ln>
            <a:noFill/>
          </a:ln>
          <a:effectLst>
            <a:outerShdw blurRad="25400" dist="25400" dir="5400000" algn="ctr" rotWithShape="0">
              <a:srgbClr val="000000">
                <a:alpha val="8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Lst>
        </p:spPr>
        <p:txBody>
          <a:bodyPr wrap="none" lIns="14288" tIns="14288" rIns="14288" bIns="14288" anchor="b">
            <a:spAutoFit/>
          </a:bodyPr>
          <a:lstStyle/>
          <a:p>
            <a:r>
              <a:rPr lang="en-US" altLang="en-US" sz="675"/>
              <a:t>© 2013 AP Photo</a:t>
            </a:r>
            <a:endParaRPr lang="en-US" altLang="en-US" sz="1013">
              <a:solidFill>
                <a:srgbClr val="000000"/>
              </a:solidFill>
            </a:endParaRPr>
          </a:p>
        </p:txBody>
      </p:sp>
      <p:sp>
        <p:nvSpPr>
          <p:cNvPr id="318468" name="Rectangle 4"/>
          <p:cNvSpPr>
            <a:spLocks noGrp="1" noChangeArrowheads="1"/>
          </p:cNvSpPr>
          <p:nvPr>
            <p:ph type="body" idx="1"/>
          </p:nvPr>
        </p:nvSpPr>
        <p:spPr>
          <a:xfrm>
            <a:off x="152401" y="814386"/>
            <a:ext cx="5257800" cy="428625"/>
          </a:xfrm>
          <a:effectLst>
            <a:outerShdw blurRad="38100" dist="38100" dir="5400000" algn="ctr" rotWithShape="0">
              <a:srgbClr val="000000">
                <a:alpha val="89999"/>
              </a:srgbClr>
            </a:outerShdw>
          </a:effectLst>
        </p:spPr>
        <p:txBody>
          <a:bodyPr/>
          <a:lstStyle/>
          <a:p>
            <a:pPr>
              <a:spcBef>
                <a:spcPts val="731"/>
              </a:spcBef>
            </a:pPr>
            <a:r>
              <a:rPr lang="en-US" altLang="en-US" sz="1463" dirty="0">
                <a:solidFill>
                  <a:srgbClr val="FFFFFF"/>
                </a:solidFill>
              </a:rPr>
              <a:t>June 18, 2013</a:t>
            </a:r>
            <a:endParaRPr lang="en-US" altLang="en-US" sz="1013" dirty="0">
              <a:solidFill>
                <a:srgbClr val="000000"/>
              </a:solidFill>
            </a:endParaRPr>
          </a:p>
        </p:txBody>
      </p:sp>
      <p:pic>
        <p:nvPicPr>
          <p:cNvPr id="2" name="Picture 1" descr="shutterstock_133946195.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2576" y="-99392"/>
            <a:ext cx="10355047" cy="6974471"/>
          </a:xfrm>
          <a:prstGeom prst="rect">
            <a:avLst/>
          </a:prstGeom>
        </p:spPr>
      </p:pic>
      <p:sp>
        <p:nvSpPr>
          <p:cNvPr id="3" name="Title 2"/>
          <p:cNvSpPr>
            <a:spLocks noGrp="1"/>
          </p:cNvSpPr>
          <p:nvPr>
            <p:ph type="title"/>
          </p:nvPr>
        </p:nvSpPr>
        <p:spPr>
          <a:xfrm>
            <a:off x="395536" y="404664"/>
            <a:ext cx="8260672" cy="1039427"/>
          </a:xfrm>
        </p:spPr>
        <p:txBody>
          <a:bodyPr/>
          <a:lstStyle/>
          <a:p>
            <a:r>
              <a:rPr lang="en-US" dirty="0" smtClean="0"/>
              <a:t>Floods </a:t>
            </a:r>
            <a:endParaRPr lang="en-US" dirty="0"/>
          </a:p>
        </p:txBody>
      </p:sp>
    </p:spTree>
    <p:extLst>
      <p:ext uri="{BB962C8B-B14F-4D97-AF65-F5344CB8AC3E}">
        <p14:creationId xmlns:p14="http://schemas.microsoft.com/office/powerpoint/2010/main" val="8762381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059" name="Rectangle 3"/>
          <p:cNvSpPr>
            <a:spLocks/>
          </p:cNvSpPr>
          <p:nvPr/>
        </p:nvSpPr>
        <p:spPr bwMode="auto">
          <a:xfrm>
            <a:off x="411163" y="6535738"/>
            <a:ext cx="1333500" cy="123825"/>
          </a:xfrm>
          <a:prstGeom prst="rect">
            <a:avLst/>
          </a:prstGeom>
          <a:noFill/>
          <a:ln w="12700">
            <a:noFill/>
            <a:miter lim="800000"/>
            <a:headEnd/>
            <a:tailEnd/>
          </a:ln>
          <a:effectLst>
            <a:outerShdw algn="ctr" rotWithShape="0">
              <a:schemeClr val="bg2"/>
            </a:outerShdw>
          </a:effectLst>
        </p:spPr>
        <p:txBody>
          <a:bodyPr wrap="none" lIns="0" tIns="0" rIns="0" bIns="0">
            <a:spAutoFit/>
          </a:bodyPr>
          <a:lstStyle/>
          <a:p>
            <a:r>
              <a:rPr lang="en-US" sz="800">
                <a:latin typeface="Helvetica Neue" charset="0"/>
                <a:sym typeface="Helvetica Neue" charset="0"/>
              </a:rPr>
              <a:t>Photo: AP Photo/Ajit Solanki </a:t>
            </a:r>
          </a:p>
        </p:txBody>
      </p:sp>
      <p:sp>
        <p:nvSpPr>
          <p:cNvPr id="2" name="Title 1"/>
          <p:cNvSpPr>
            <a:spLocks noGrp="1"/>
          </p:cNvSpPr>
          <p:nvPr>
            <p:ph type="title"/>
          </p:nvPr>
        </p:nvSpPr>
        <p:spPr/>
        <p:txBody>
          <a:bodyPr/>
          <a:lstStyle/>
          <a:p>
            <a:r>
              <a:rPr lang="en-US" dirty="0" smtClean="0"/>
              <a:t>Droughts </a:t>
            </a:r>
            <a:endParaRPr lang="en-US" dirty="0"/>
          </a:p>
        </p:txBody>
      </p:sp>
      <p:pic>
        <p:nvPicPr>
          <p:cNvPr id="6" name="Content Placeholder 5" descr="shutterstock_96114200.jpg"/>
          <p:cNvPicPr>
            <a:picLocks noGrp="1" noChangeAspect="1"/>
          </p:cNvPicPr>
          <p:nvPr>
            <p:ph idx="1"/>
          </p:nvPr>
        </p:nvPicPr>
        <p:blipFill>
          <a:blip r:embed="rId3" cstate="print">
            <a:extLst>
              <a:ext uri="{28A0092B-C50C-407E-A947-70E740481C1C}">
                <a14:useLocalDpi xmlns:a14="http://schemas.microsoft.com/office/drawing/2010/main" val="0"/>
              </a:ext>
            </a:extLst>
          </a:blip>
          <a:srcRect t="8753" b="8753"/>
          <a:stretch>
            <a:fillRect/>
          </a:stretch>
        </p:blipFill>
        <p:spPr/>
      </p:pic>
    </p:spTree>
    <p:extLst>
      <p:ext uri="{BB962C8B-B14F-4D97-AF65-F5344CB8AC3E}">
        <p14:creationId xmlns:p14="http://schemas.microsoft.com/office/powerpoint/2010/main" val="239508042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bwMode="auto">
          <a:xfrm>
            <a:off x="304800" y="304800"/>
            <a:ext cx="88392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l"/>
            <a:r>
              <a:rPr lang="en-US" smtClean="0">
                <a:latin typeface="Calibri" pitchFamily="34" charset="0"/>
                <a:cs typeface="Calibri" pitchFamily="34" charset="0"/>
              </a:rPr>
              <a:t>Indian glaciers have already started melting….</a:t>
            </a:r>
          </a:p>
        </p:txBody>
      </p:sp>
      <p:pic>
        <p:nvPicPr>
          <p:cNvPr id="4" name="Content Placeholder 3" descr="Pindari Glacier F. W.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85800" y="1587500"/>
            <a:ext cx="3505200" cy="4813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Pindari Glacier James Champion.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1587500"/>
            <a:ext cx="3581400" cy="477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7" name="TextBox 6"/>
          <p:cNvSpPr txBox="1">
            <a:spLocks noChangeArrowheads="1"/>
          </p:cNvSpPr>
          <p:nvPr/>
        </p:nvSpPr>
        <p:spPr bwMode="auto">
          <a:xfrm>
            <a:off x="1066800" y="6491288"/>
            <a:ext cx="1981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21" tIns="45661" rIns="91321" bIns="45661">
            <a:spAutoFit/>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defTabSz="909638"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defTabSz="909638"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defTabSz="909638"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defTabSz="909638" eaLnBrk="0" fontAlgn="base" hangingPunct="0">
              <a:spcBef>
                <a:spcPct val="0"/>
              </a:spcBef>
              <a:spcAft>
                <a:spcPct val="0"/>
              </a:spcAft>
              <a:defRPr sz="2400">
                <a:solidFill>
                  <a:schemeClr val="tx1"/>
                </a:solidFill>
                <a:latin typeface="Arial" pitchFamily="34" charset="0"/>
                <a:cs typeface="Arial" pitchFamily="34" charset="0"/>
              </a:defRPr>
            </a:lvl9pPr>
          </a:lstStyle>
          <a:p>
            <a:pPr algn="ctr" eaLnBrk="1" hangingPunct="1"/>
            <a:r>
              <a:rPr lang="en-US" sz="1800">
                <a:latin typeface="Calibri" pitchFamily="34" charset="0"/>
              </a:rPr>
              <a:t>1936</a:t>
            </a:r>
          </a:p>
        </p:txBody>
      </p:sp>
      <p:sp>
        <p:nvSpPr>
          <p:cNvPr id="33798" name="TextBox 7"/>
          <p:cNvSpPr txBox="1">
            <a:spLocks noChangeArrowheads="1"/>
          </p:cNvSpPr>
          <p:nvPr/>
        </p:nvSpPr>
        <p:spPr bwMode="auto">
          <a:xfrm>
            <a:off x="6248400" y="6491288"/>
            <a:ext cx="1066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21" tIns="45661" rIns="91321" bIns="45661">
            <a:spAutoFit/>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defTabSz="909638"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defTabSz="909638"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defTabSz="909638"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defTabSz="909638" eaLnBrk="0" fontAlgn="base" hangingPunct="0">
              <a:spcBef>
                <a:spcPct val="0"/>
              </a:spcBef>
              <a:spcAft>
                <a:spcPct val="0"/>
              </a:spcAft>
              <a:defRPr sz="2400">
                <a:solidFill>
                  <a:schemeClr val="tx1"/>
                </a:solidFill>
                <a:latin typeface="Arial" pitchFamily="34" charset="0"/>
                <a:cs typeface="Arial" pitchFamily="34" charset="0"/>
              </a:defRPr>
            </a:lvl9pPr>
          </a:lstStyle>
          <a:p>
            <a:pPr algn="ctr" eaLnBrk="1" hangingPunct="1"/>
            <a:r>
              <a:rPr lang="en-US" sz="1800">
                <a:latin typeface="Calibri" pitchFamily="34" charset="0"/>
              </a:rPr>
              <a:t>2006</a:t>
            </a:r>
          </a:p>
        </p:txBody>
      </p:sp>
      <p:sp>
        <p:nvSpPr>
          <p:cNvPr id="33799" name="TextBox 7"/>
          <p:cNvSpPr txBox="1">
            <a:spLocks noChangeArrowheads="1"/>
          </p:cNvSpPr>
          <p:nvPr/>
        </p:nvSpPr>
        <p:spPr bwMode="auto">
          <a:xfrm>
            <a:off x="2057400" y="1066800"/>
            <a:ext cx="518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31" tIns="45666" rIns="91331" bIns="45666">
            <a:spAutoFit/>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defTabSz="909638"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defTabSz="909638"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defTabSz="909638"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defTabSz="909638" eaLnBrk="0" fontAlgn="base" hangingPunct="0">
              <a:spcBef>
                <a:spcPct val="0"/>
              </a:spcBef>
              <a:spcAft>
                <a:spcPct val="0"/>
              </a:spcAft>
              <a:defRPr sz="2400">
                <a:solidFill>
                  <a:schemeClr val="tx1"/>
                </a:solidFill>
                <a:latin typeface="Arial" pitchFamily="34" charset="0"/>
                <a:cs typeface="Arial" pitchFamily="34" charset="0"/>
              </a:defRPr>
            </a:lvl9pPr>
          </a:lstStyle>
          <a:p>
            <a:pPr algn="ctr" eaLnBrk="1" hangingPunct="1"/>
            <a:r>
              <a:rPr lang="en-US" b="1">
                <a:solidFill>
                  <a:schemeClr val="accent1"/>
                </a:solidFill>
                <a:latin typeface="Calibri" pitchFamily="34" charset="0"/>
              </a:rPr>
              <a:t>Pindari Glacier, Himalayas</a:t>
            </a:r>
          </a:p>
        </p:txBody>
      </p:sp>
    </p:spTree>
    <p:extLst>
      <p:ext uri="{BB962C8B-B14F-4D97-AF65-F5344CB8AC3E}">
        <p14:creationId xmlns:p14="http://schemas.microsoft.com/office/powerpoint/2010/main" val="261994525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p:cNvSpPr>
          <p:nvPr/>
        </p:nvSpPr>
        <p:spPr bwMode="auto">
          <a:xfrm>
            <a:off x="322263" y="6535738"/>
            <a:ext cx="196532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spAutoFit/>
          </a:bodyPr>
          <a:lstStyle/>
          <a:p>
            <a:r>
              <a:rPr lang="en-US" sz="1100">
                <a:solidFill>
                  <a:srgbClr val="8C9999"/>
                </a:solidFill>
                <a:latin typeface="Helvetica Neue" charset="0"/>
                <a:sym typeface="Helvetica Neue" charset="0"/>
              </a:rPr>
              <a:t>Photo: Arne Naevra/Naturbilder</a:t>
            </a:r>
          </a:p>
        </p:txBody>
      </p:sp>
      <p:pic>
        <p:nvPicPr>
          <p:cNvPr id="3" name="Picture 2" descr="shutterstock_5761381.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2710" y="-1611560"/>
            <a:ext cx="9324528" cy="9324528"/>
          </a:xfrm>
          <a:prstGeom prst="rect">
            <a:avLst/>
          </a:prstGeom>
        </p:spPr>
      </p:pic>
    </p:spTree>
    <p:extLst>
      <p:ext uri="{BB962C8B-B14F-4D97-AF65-F5344CB8AC3E}">
        <p14:creationId xmlns:p14="http://schemas.microsoft.com/office/powerpoint/2010/main" val="373099467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bwMode="auto">
          <a:xfrm>
            <a:off x="457200" y="274638"/>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numCol="1" anchor="t" anchorCtr="0" compatLnSpc="1">
            <a:prstTxWarp prst="textNoShape">
              <a:avLst/>
            </a:prstTxWarp>
          </a:bodyPr>
          <a:lstStyle/>
          <a:p>
            <a:endParaRPr lang="en-GB">
              <a:latin typeface="75 Helvetica Bold" charset="0"/>
              <a:ea typeface="ＭＳ Ｐゴシック" charset="0"/>
              <a:cs typeface="ＭＳ Ｐゴシック" charset="0"/>
            </a:endParaRPr>
          </a:p>
        </p:txBody>
      </p:sp>
      <p:sp>
        <p:nvSpPr>
          <p:cNvPr id="57347" name="Content Placeholder 2"/>
          <p:cNvSpPr>
            <a:spLocks noGrp="1"/>
          </p:cNvSpPr>
          <p:nvPr>
            <p:ph idx="1"/>
          </p:nvPr>
        </p:nvSpPr>
        <p:spPr bwMode="auto">
          <a:xfrm>
            <a:off x="457200" y="1600200"/>
            <a:ext cx="82296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numCol="1" anchor="t" anchorCtr="0" compatLnSpc="1">
            <a:prstTxWarp prst="textNoShape">
              <a:avLst/>
            </a:prstTxWarp>
          </a:bodyPr>
          <a:lstStyle/>
          <a:p>
            <a:endParaRPr lang="en-GB">
              <a:latin typeface="75 Helvetica Bold" charset="0"/>
              <a:ea typeface="ＭＳ Ｐゴシック" charset="0"/>
              <a:cs typeface="ＭＳ Ｐゴシック" charset="0"/>
            </a:endParaRPr>
          </a:p>
        </p:txBody>
      </p:sp>
      <p:pic>
        <p:nvPicPr>
          <p:cNvPr id="57348" name="Picture 8" descr="mosquito - spread disease"/>
          <p:cNvPicPr>
            <a:picLocks noChangeAspect="1" noChangeArrowheads="1"/>
          </p:cNvPicPr>
          <p:nvPr/>
        </p:nvPicPr>
        <p:blipFill>
          <a:blip r:embed="rId3">
            <a:lum bright="18000"/>
            <a:extLst>
              <a:ext uri="{28A0092B-C50C-407E-A947-70E740481C1C}">
                <a14:useLocalDpi xmlns:a14="http://schemas.microsoft.com/office/drawing/2010/main" val="0"/>
              </a:ext>
            </a:extLst>
          </a:blip>
          <a:srcRect r="11765"/>
          <a:stretch>
            <a:fillRect/>
          </a:stretch>
        </p:blipFill>
        <p:spPr bwMode="auto">
          <a:xfrm>
            <a:off x="-914400" y="0"/>
            <a:ext cx="10160000" cy="761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018855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IN" sz="4000" dirty="0" smtClean="0"/>
              <a:t>SO WHAT DO WE DO ?</a:t>
            </a:r>
            <a:endParaRPr lang="en-IN" sz="4000" dirty="0"/>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13898"/>
          <a:stretch/>
        </p:blipFill>
        <p:spPr>
          <a:xfrm>
            <a:off x="323528" y="1802351"/>
            <a:ext cx="8496944" cy="5659097"/>
          </a:xfrm>
          <a:prstGeom prst="rect">
            <a:avLst/>
          </a:prstGeom>
        </p:spPr>
      </p:pic>
      <p:sp>
        <p:nvSpPr>
          <p:cNvPr id="3" name="Rectangle 2"/>
          <p:cNvSpPr/>
          <p:nvPr/>
        </p:nvSpPr>
        <p:spPr>
          <a:xfrm>
            <a:off x="1475656" y="3573016"/>
            <a:ext cx="5596405"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3"/>
                    </a:gs>
                    <a:gs pos="100000">
                      <a:schemeClr val="accent2">
                        <a:shade val="45000"/>
                        <a:satMod val="165000"/>
                      </a:schemeClr>
                    </a:gs>
                  </a:gsLst>
                  <a:lin ang="5400000"/>
                </a:gradFill>
                <a:effectLst>
                  <a:outerShdw blurRad="76200" dist="50800" dir="5400000" algn="tl" rotWithShape="0">
                    <a:srgbClr val="000000">
                      <a:alpha val="65000"/>
                    </a:srgbClr>
                  </a:outerShdw>
                </a:effectLst>
              </a:rPr>
              <a:t>CONSERVATION</a:t>
            </a:r>
            <a:endParaRPr lang="en-US" sz="5400" b="1" cap="none" spc="50" dirty="0">
              <a:ln w="11430"/>
              <a:gradFill>
                <a:gsLst>
                  <a:gs pos="25000">
                    <a:schemeClr val="accent3"/>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39478782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IN" sz="4000" dirty="0" smtClean="0"/>
              <a:t>Conservation of water</a:t>
            </a:r>
            <a:endParaRPr lang="en-IN" sz="4000" dirty="0"/>
          </a:p>
        </p:txBody>
      </p:sp>
      <p:sp>
        <p:nvSpPr>
          <p:cNvPr id="5" name="Content Placeholder 2"/>
          <p:cNvSpPr txBox="1">
            <a:spLocks/>
          </p:cNvSpPr>
          <p:nvPr/>
        </p:nvSpPr>
        <p:spPr>
          <a:xfrm>
            <a:off x="251520" y="2420888"/>
            <a:ext cx="3960440" cy="3240360"/>
          </a:xfrm>
          <a:prstGeom prst="rect">
            <a:avLst/>
          </a:prstGeom>
          <a:solidFill>
            <a:schemeClr val="bg1">
              <a:alpha val="50000"/>
            </a:schemeClr>
          </a:solidFill>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buNone/>
            </a:pPr>
            <a:endParaRPr lang="en-US" b="1" dirty="0" smtClean="0">
              <a:solidFill>
                <a:schemeClr val="tx1"/>
              </a:solidFill>
            </a:endParaRPr>
          </a:p>
          <a:p>
            <a:pPr>
              <a:buFont typeface="Wingdings" pitchFamily="2" charset="2"/>
              <a:buChar char="v"/>
            </a:pPr>
            <a:r>
              <a:rPr lang="en-US" b="1" dirty="0" smtClean="0">
                <a:solidFill>
                  <a:schemeClr val="tx1"/>
                </a:solidFill>
              </a:rPr>
              <a:t>DAILY CHORES</a:t>
            </a:r>
          </a:p>
          <a:p>
            <a:pPr>
              <a:buFont typeface="Wingdings" pitchFamily="2" charset="2"/>
              <a:buChar char="v"/>
            </a:pPr>
            <a:endParaRPr lang="en-US" b="1" dirty="0">
              <a:solidFill>
                <a:schemeClr val="tx1"/>
              </a:solidFill>
            </a:endParaRPr>
          </a:p>
          <a:p>
            <a:pPr>
              <a:buFont typeface="Wingdings" pitchFamily="2" charset="2"/>
              <a:buChar char="v"/>
            </a:pPr>
            <a:r>
              <a:rPr lang="en-US" b="1" dirty="0" smtClean="0">
                <a:solidFill>
                  <a:schemeClr val="tx1"/>
                </a:solidFill>
              </a:rPr>
              <a:t>DRINKING</a:t>
            </a:r>
          </a:p>
          <a:p>
            <a:pPr>
              <a:buFont typeface="Wingdings" pitchFamily="2" charset="2"/>
              <a:buChar char="v"/>
            </a:pPr>
            <a:endParaRPr lang="en-US" b="1" dirty="0" smtClean="0">
              <a:solidFill>
                <a:schemeClr val="tx1"/>
              </a:solidFill>
            </a:endParaRPr>
          </a:p>
          <a:p>
            <a:pPr>
              <a:buFont typeface="Wingdings" pitchFamily="2" charset="2"/>
              <a:buChar char="v"/>
            </a:pPr>
            <a:r>
              <a:rPr lang="en-US" b="1" dirty="0" smtClean="0">
                <a:solidFill>
                  <a:schemeClr val="tx1"/>
                </a:solidFill>
              </a:rPr>
              <a:t>BUCKET BATHS</a:t>
            </a:r>
            <a:endParaRPr lang="en-US" b="1" dirty="0">
              <a:solidFill>
                <a:schemeClr val="tx1"/>
              </a:solidFill>
            </a:endParaRPr>
          </a:p>
          <a:p>
            <a:pPr>
              <a:buFont typeface="Wingdings" pitchFamily="2" charset="2"/>
              <a:buChar char="v"/>
            </a:pPr>
            <a:endParaRPr lang="en-US" b="1" dirty="0">
              <a:solidFill>
                <a:schemeClr val="tx1"/>
              </a:solidFill>
            </a:endParaRPr>
          </a:p>
          <a:p>
            <a:pPr>
              <a:buFont typeface="Wingdings" pitchFamily="2" charset="2"/>
              <a:buChar char="v"/>
            </a:pPr>
            <a:r>
              <a:rPr lang="en-US" b="1" dirty="0" smtClean="0">
                <a:solidFill>
                  <a:schemeClr val="tx1"/>
                </a:solidFill>
              </a:rPr>
              <a:t>RAIN WATER HARVESTING</a:t>
            </a:r>
          </a:p>
          <a:p>
            <a:pPr>
              <a:buFont typeface="Wingdings" pitchFamily="2" charset="2"/>
              <a:buChar char="v"/>
            </a:pPr>
            <a:endParaRPr lang="en-US" b="1" dirty="0">
              <a:solidFill>
                <a:schemeClr val="tx1"/>
              </a:solidFill>
            </a:endParaRPr>
          </a:p>
          <a:p>
            <a:pPr>
              <a:buFont typeface="Wingdings" pitchFamily="2" charset="2"/>
              <a:buChar char="v"/>
            </a:pPr>
            <a:endParaRPr lang="en-US" b="1" dirty="0">
              <a:solidFill>
                <a:schemeClr val="tx1"/>
              </a:solidFill>
            </a:endParaRPr>
          </a:p>
          <a:p>
            <a:pPr marL="0" indent="0">
              <a:buNone/>
            </a:pPr>
            <a:endParaRPr lang="en-US" b="1" dirty="0" smtClean="0">
              <a:solidFill>
                <a:schemeClr val="tx1"/>
              </a:solidFill>
            </a:endParaRPr>
          </a:p>
        </p:txBody>
      </p:sp>
      <p:sp>
        <p:nvSpPr>
          <p:cNvPr id="6" name="TextBox 5"/>
          <p:cNvSpPr txBox="1"/>
          <p:nvPr/>
        </p:nvSpPr>
        <p:spPr>
          <a:xfrm>
            <a:off x="2699792" y="1844824"/>
            <a:ext cx="3960440" cy="646331"/>
          </a:xfrm>
          <a:prstGeom prst="rect">
            <a:avLst/>
          </a:prstGeom>
          <a:noFill/>
        </p:spPr>
        <p:txBody>
          <a:bodyPr wrap="square" rtlCol="0">
            <a:spAutoFit/>
          </a:bodyPr>
          <a:lstStyle/>
          <a:p>
            <a:r>
              <a:rPr lang="en-US" b="1" dirty="0"/>
              <a:t>EVERY DROP COUNTS</a:t>
            </a:r>
          </a:p>
          <a:p>
            <a:endParaRPr lang="en-IN" dirty="0"/>
          </a:p>
        </p:txBody>
      </p:sp>
      <p:sp>
        <p:nvSpPr>
          <p:cNvPr id="7" name="Oval 6"/>
          <p:cNvSpPr/>
          <p:nvPr/>
        </p:nvSpPr>
        <p:spPr>
          <a:xfrm>
            <a:off x="2411760" y="1700808"/>
            <a:ext cx="2880320" cy="648072"/>
          </a:xfrm>
          <a:prstGeom prst="ellipse">
            <a:avLst/>
          </a:prstGeom>
          <a:no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57023" y="2420888"/>
            <a:ext cx="4320480" cy="3240360"/>
          </a:xfrm>
          <a:prstGeom prst="rect">
            <a:avLst/>
          </a:prstGeom>
        </p:spPr>
      </p:pic>
    </p:spTree>
    <p:extLst>
      <p:ext uri="{BB962C8B-B14F-4D97-AF65-F5344CB8AC3E}">
        <p14:creationId xmlns:p14="http://schemas.microsoft.com/office/powerpoint/2010/main" val="269073407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IN" sz="4000" dirty="0" smtClean="0"/>
              <a:t>Conservation of ENERGY</a:t>
            </a:r>
            <a:endParaRPr lang="en-IN" sz="4000" dirty="0"/>
          </a:p>
        </p:txBody>
      </p:sp>
      <p:sp>
        <p:nvSpPr>
          <p:cNvPr id="5" name="Content Placeholder 2"/>
          <p:cNvSpPr txBox="1">
            <a:spLocks/>
          </p:cNvSpPr>
          <p:nvPr/>
        </p:nvSpPr>
        <p:spPr>
          <a:xfrm>
            <a:off x="251519" y="2492896"/>
            <a:ext cx="6040965" cy="3240360"/>
          </a:xfrm>
          <a:prstGeom prst="rect">
            <a:avLst/>
          </a:prstGeom>
          <a:solidFill>
            <a:schemeClr val="bg1">
              <a:alpha val="50000"/>
            </a:schemeClr>
          </a:solidFill>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a:lnSpc>
                <a:spcPct val="120000"/>
              </a:lnSpc>
              <a:buFont typeface="Wingdings" pitchFamily="2" charset="2"/>
              <a:buChar char="v"/>
            </a:pPr>
            <a:r>
              <a:rPr lang="en-US" sz="2200" b="1" dirty="0" smtClean="0">
                <a:solidFill>
                  <a:schemeClr val="tx1"/>
                </a:solidFill>
              </a:rPr>
              <a:t>SWITCHING OFF</a:t>
            </a:r>
            <a:endParaRPr lang="en-US" sz="2200" b="1" dirty="0">
              <a:solidFill>
                <a:schemeClr val="tx1"/>
              </a:solidFill>
            </a:endParaRPr>
          </a:p>
          <a:p>
            <a:pPr>
              <a:lnSpc>
                <a:spcPct val="120000"/>
              </a:lnSpc>
              <a:buFont typeface="Wingdings" pitchFamily="2" charset="2"/>
              <a:buChar char="v"/>
            </a:pPr>
            <a:r>
              <a:rPr lang="en-US" sz="2200" b="1" dirty="0" smtClean="0">
                <a:solidFill>
                  <a:schemeClr val="tx1"/>
                </a:solidFill>
              </a:rPr>
              <a:t>THERMOSTATS</a:t>
            </a:r>
          </a:p>
          <a:p>
            <a:pPr>
              <a:lnSpc>
                <a:spcPct val="120000"/>
              </a:lnSpc>
              <a:buFont typeface="Wingdings" pitchFamily="2" charset="2"/>
              <a:buChar char="v"/>
            </a:pPr>
            <a:r>
              <a:rPr lang="en-US" sz="2200" b="1" dirty="0" smtClean="0">
                <a:solidFill>
                  <a:schemeClr val="tx1"/>
                </a:solidFill>
              </a:rPr>
              <a:t>INSULATION</a:t>
            </a:r>
            <a:endParaRPr lang="en-US" sz="2200" b="1" dirty="0">
              <a:solidFill>
                <a:schemeClr val="tx1"/>
              </a:solidFill>
            </a:endParaRPr>
          </a:p>
          <a:p>
            <a:pPr>
              <a:lnSpc>
                <a:spcPct val="120000"/>
              </a:lnSpc>
              <a:buFont typeface="Wingdings" pitchFamily="2" charset="2"/>
              <a:buChar char="v"/>
            </a:pPr>
            <a:r>
              <a:rPr lang="en-US" sz="2200" b="1" dirty="0" err="1" smtClean="0">
                <a:solidFill>
                  <a:schemeClr val="tx1"/>
                </a:solidFill>
              </a:rPr>
              <a:t>CFL</a:t>
            </a:r>
            <a:r>
              <a:rPr lang="en-US" sz="2200" b="1" dirty="0" smtClean="0">
                <a:solidFill>
                  <a:schemeClr val="tx1"/>
                </a:solidFill>
              </a:rPr>
              <a:t> / LED BULBS</a:t>
            </a:r>
            <a:endParaRPr lang="en-US" sz="2200" b="1" dirty="0">
              <a:solidFill>
                <a:schemeClr val="tx1"/>
              </a:solidFill>
            </a:endParaRPr>
          </a:p>
          <a:p>
            <a:pPr>
              <a:lnSpc>
                <a:spcPct val="120000"/>
              </a:lnSpc>
              <a:buFont typeface="Wingdings" pitchFamily="2" charset="2"/>
              <a:buChar char="v"/>
            </a:pPr>
            <a:r>
              <a:rPr lang="en-US" sz="2200" b="1" dirty="0" smtClean="0">
                <a:solidFill>
                  <a:schemeClr val="tx1"/>
                </a:solidFill>
              </a:rPr>
              <a:t>SAVE PAPER</a:t>
            </a:r>
            <a:endParaRPr lang="en-US" sz="2200" b="1" dirty="0">
              <a:solidFill>
                <a:schemeClr val="tx1"/>
              </a:solidFill>
            </a:endParaRPr>
          </a:p>
          <a:p>
            <a:pPr>
              <a:lnSpc>
                <a:spcPct val="120000"/>
              </a:lnSpc>
              <a:buFont typeface="Wingdings" pitchFamily="2" charset="2"/>
              <a:buChar char="v"/>
            </a:pPr>
            <a:r>
              <a:rPr lang="en-US" sz="2200" b="1" dirty="0" smtClean="0">
                <a:solidFill>
                  <a:schemeClr val="tx1"/>
                </a:solidFill>
              </a:rPr>
              <a:t>CAR POOLING </a:t>
            </a:r>
          </a:p>
          <a:p>
            <a:pPr>
              <a:lnSpc>
                <a:spcPct val="120000"/>
              </a:lnSpc>
              <a:buFont typeface="Wingdings" pitchFamily="2" charset="2"/>
              <a:buChar char="v"/>
            </a:pPr>
            <a:r>
              <a:rPr lang="en-US" sz="2200" b="1" dirty="0" smtClean="0">
                <a:solidFill>
                  <a:schemeClr val="tx1"/>
                </a:solidFill>
              </a:rPr>
              <a:t>PUBLIC TRANSPORT / METRO / CYCLING</a:t>
            </a:r>
          </a:p>
          <a:p>
            <a:pPr>
              <a:buFont typeface="Wingdings" pitchFamily="2" charset="2"/>
              <a:buChar char="v"/>
            </a:pPr>
            <a:endParaRPr lang="en-US" b="1" dirty="0">
              <a:solidFill>
                <a:schemeClr val="tx1"/>
              </a:solidFill>
            </a:endParaRPr>
          </a:p>
          <a:p>
            <a:pPr marL="0" indent="0">
              <a:buNone/>
            </a:pPr>
            <a:endParaRPr lang="en-US" b="1" dirty="0" smtClean="0">
              <a:solidFill>
                <a:schemeClr val="tx1"/>
              </a:solidFill>
            </a:endParaRPr>
          </a:p>
        </p:txBody>
      </p:sp>
      <p:sp>
        <p:nvSpPr>
          <p:cNvPr id="6" name="TextBox 5"/>
          <p:cNvSpPr txBox="1"/>
          <p:nvPr/>
        </p:nvSpPr>
        <p:spPr>
          <a:xfrm>
            <a:off x="2699792" y="1844824"/>
            <a:ext cx="3960440" cy="646331"/>
          </a:xfrm>
          <a:prstGeom prst="rect">
            <a:avLst/>
          </a:prstGeom>
          <a:noFill/>
        </p:spPr>
        <p:txBody>
          <a:bodyPr wrap="square" rtlCol="0">
            <a:spAutoFit/>
          </a:bodyPr>
          <a:lstStyle/>
          <a:p>
            <a:r>
              <a:rPr lang="en-US" b="1" dirty="0"/>
              <a:t>EVERY </a:t>
            </a:r>
            <a:r>
              <a:rPr lang="en-US" b="1" dirty="0" smtClean="0"/>
              <a:t>WATT MINUTE  </a:t>
            </a:r>
            <a:r>
              <a:rPr lang="en-US" b="1" dirty="0"/>
              <a:t>COUNTS</a:t>
            </a:r>
          </a:p>
          <a:p>
            <a:endParaRPr lang="en-IN" dirty="0"/>
          </a:p>
        </p:txBody>
      </p:sp>
      <p:sp>
        <p:nvSpPr>
          <p:cNvPr id="7" name="Oval 6"/>
          <p:cNvSpPr/>
          <p:nvPr/>
        </p:nvSpPr>
        <p:spPr>
          <a:xfrm>
            <a:off x="2411760" y="1700808"/>
            <a:ext cx="3888432" cy="648072"/>
          </a:xfrm>
          <a:prstGeom prst="ellipse">
            <a:avLst/>
          </a:prstGeom>
          <a:no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92485" y="2484478"/>
            <a:ext cx="2572543" cy="3240360"/>
          </a:xfrm>
          <a:prstGeom prst="rect">
            <a:avLst/>
          </a:prstGeom>
        </p:spPr>
      </p:pic>
      <p:sp>
        <p:nvSpPr>
          <p:cNvPr id="9" name="TextBox 8"/>
          <p:cNvSpPr txBox="1"/>
          <p:nvPr/>
        </p:nvSpPr>
        <p:spPr>
          <a:xfrm>
            <a:off x="2852192" y="6023029"/>
            <a:ext cx="3960440" cy="646331"/>
          </a:xfrm>
          <a:prstGeom prst="rect">
            <a:avLst/>
          </a:prstGeom>
          <a:noFill/>
        </p:spPr>
        <p:txBody>
          <a:bodyPr wrap="square" rtlCol="0">
            <a:spAutoFit/>
          </a:bodyPr>
          <a:lstStyle/>
          <a:p>
            <a:r>
              <a:rPr lang="en-US" b="1" dirty="0" smtClean="0"/>
              <a:t>EMPHASIS ON RENEWABLES </a:t>
            </a:r>
            <a:endParaRPr lang="en-US" b="1" dirty="0"/>
          </a:p>
          <a:p>
            <a:endParaRPr lang="en-IN" dirty="0"/>
          </a:p>
        </p:txBody>
      </p:sp>
      <p:sp>
        <p:nvSpPr>
          <p:cNvPr id="10" name="Oval 9"/>
          <p:cNvSpPr/>
          <p:nvPr/>
        </p:nvSpPr>
        <p:spPr>
          <a:xfrm>
            <a:off x="2564160" y="5879013"/>
            <a:ext cx="3888432" cy="648072"/>
          </a:xfrm>
          <a:prstGeom prst="ellipse">
            <a:avLst/>
          </a:prstGeom>
          <a:no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227623262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5536" y="445357"/>
            <a:ext cx="8260672" cy="1039427"/>
          </a:xfrm>
        </p:spPr>
        <p:txBody>
          <a:bodyPr>
            <a:normAutofit/>
          </a:bodyPr>
          <a:lstStyle/>
          <a:p>
            <a:r>
              <a:rPr lang="en-IN" dirty="0" smtClean="0"/>
              <a:t>Modern Day Challenges!</a:t>
            </a:r>
            <a:endParaRPr lang="en-IN" dirty="0"/>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940152" y="2046436"/>
            <a:ext cx="2934069" cy="4406900"/>
          </a:xfrm>
        </p:spPr>
      </p:pic>
      <p:sp>
        <p:nvSpPr>
          <p:cNvPr id="6" name="Content Placeholder 2"/>
          <p:cNvSpPr txBox="1">
            <a:spLocks/>
          </p:cNvSpPr>
          <p:nvPr/>
        </p:nvSpPr>
        <p:spPr>
          <a:xfrm>
            <a:off x="395536" y="2492896"/>
            <a:ext cx="4109628" cy="3456384"/>
          </a:xfrm>
          <a:prstGeom prst="rect">
            <a:avLst/>
          </a:prstGeom>
          <a:solidFill>
            <a:schemeClr val="bg1">
              <a:alpha val="50000"/>
            </a:schemeClr>
          </a:solidFill>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a:buFont typeface="Wingdings" pitchFamily="2" charset="2"/>
              <a:buChar char="v"/>
            </a:pPr>
            <a:r>
              <a:rPr lang="en-US" b="1" dirty="0" smtClean="0">
                <a:solidFill>
                  <a:schemeClr val="tx1"/>
                </a:solidFill>
              </a:rPr>
              <a:t>Water &amp; Clean Air</a:t>
            </a:r>
          </a:p>
          <a:p>
            <a:pPr>
              <a:buFont typeface="Wingdings" pitchFamily="2" charset="2"/>
              <a:buChar char="v"/>
            </a:pPr>
            <a:endParaRPr lang="en-US" b="1" dirty="0" smtClean="0">
              <a:solidFill>
                <a:schemeClr val="tx1"/>
              </a:solidFill>
            </a:endParaRPr>
          </a:p>
          <a:p>
            <a:pPr>
              <a:buFont typeface="Wingdings" pitchFamily="2" charset="2"/>
              <a:buChar char="v"/>
            </a:pPr>
            <a:r>
              <a:rPr lang="en-US" b="1" dirty="0" smtClean="0">
                <a:solidFill>
                  <a:schemeClr val="tx1"/>
                </a:solidFill>
              </a:rPr>
              <a:t> Energy</a:t>
            </a:r>
          </a:p>
          <a:p>
            <a:pPr>
              <a:buFont typeface="Wingdings" pitchFamily="2" charset="2"/>
              <a:buChar char="v"/>
            </a:pPr>
            <a:endParaRPr lang="en-US" b="1" dirty="0" smtClean="0">
              <a:solidFill>
                <a:schemeClr val="tx1"/>
              </a:solidFill>
            </a:endParaRPr>
          </a:p>
          <a:p>
            <a:pPr>
              <a:buFont typeface="Wingdings" pitchFamily="2" charset="2"/>
              <a:buChar char="v"/>
            </a:pPr>
            <a:r>
              <a:rPr lang="en-US" b="1" dirty="0" smtClean="0">
                <a:solidFill>
                  <a:schemeClr val="tx1"/>
                </a:solidFill>
              </a:rPr>
              <a:t>Food </a:t>
            </a:r>
          </a:p>
          <a:p>
            <a:pPr>
              <a:buFont typeface="Wingdings" pitchFamily="2" charset="2"/>
              <a:buChar char="v"/>
            </a:pPr>
            <a:endParaRPr lang="en-US" b="1" dirty="0" smtClean="0">
              <a:solidFill>
                <a:schemeClr val="tx1"/>
              </a:solidFill>
            </a:endParaRPr>
          </a:p>
          <a:p>
            <a:pPr>
              <a:buFont typeface="Wingdings" pitchFamily="2" charset="2"/>
              <a:buChar char="v"/>
            </a:pPr>
            <a:r>
              <a:rPr lang="en-US" b="1" dirty="0" smtClean="0">
                <a:solidFill>
                  <a:schemeClr val="tx1"/>
                </a:solidFill>
              </a:rPr>
              <a:t>Sustainable Environment </a:t>
            </a:r>
          </a:p>
          <a:p>
            <a:pPr marL="0" indent="0">
              <a:buNone/>
            </a:pPr>
            <a:endParaRPr lang="en-US" b="1" dirty="0">
              <a:solidFill>
                <a:schemeClr val="tx1"/>
              </a:solidFill>
            </a:endParaRPr>
          </a:p>
        </p:txBody>
      </p:sp>
    </p:spTree>
    <p:extLst>
      <p:ext uri="{BB962C8B-B14F-4D97-AF65-F5344CB8AC3E}">
        <p14:creationId xmlns:p14="http://schemas.microsoft.com/office/powerpoint/2010/main" val="2740640675"/>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IN" sz="4000" dirty="0" smtClean="0"/>
              <a:t>RENEWABLE  ENERGY</a:t>
            </a:r>
            <a:br>
              <a:rPr lang="en-IN" sz="4000" dirty="0" smtClean="0"/>
            </a:br>
            <a:r>
              <a:rPr lang="en-IN" sz="4000" dirty="0" smtClean="0"/>
              <a:t>SOLAR</a:t>
            </a:r>
            <a:endParaRPr lang="en-IN" sz="4000" dirty="0"/>
          </a:p>
        </p:txBody>
      </p:sp>
      <p:sp>
        <p:nvSpPr>
          <p:cNvPr id="5" name="Content Placeholder 2"/>
          <p:cNvSpPr txBox="1">
            <a:spLocks/>
          </p:cNvSpPr>
          <p:nvPr/>
        </p:nvSpPr>
        <p:spPr>
          <a:xfrm>
            <a:off x="251519" y="2492896"/>
            <a:ext cx="6040965" cy="3240360"/>
          </a:xfrm>
          <a:prstGeom prst="rect">
            <a:avLst/>
          </a:prstGeom>
          <a:solidFill>
            <a:schemeClr val="bg1">
              <a:alpha val="50000"/>
            </a:schemeClr>
          </a:solidFill>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a:buFont typeface="Wingdings" pitchFamily="2" charset="2"/>
              <a:buChar char="v"/>
            </a:pPr>
            <a:endParaRPr lang="en-US" b="1" dirty="0">
              <a:solidFill>
                <a:schemeClr val="tx1"/>
              </a:solidFill>
            </a:endParaRPr>
          </a:p>
          <a:p>
            <a:pPr marL="0" indent="0">
              <a:buNone/>
            </a:pPr>
            <a:endParaRPr lang="en-US" b="1" dirty="0" smtClean="0">
              <a:solidFill>
                <a:schemeClr val="tx1"/>
              </a:solidFill>
            </a:endParaRPr>
          </a:p>
        </p:txBody>
      </p:sp>
      <p:sp>
        <p:nvSpPr>
          <p:cNvPr id="10" name="Oval 9"/>
          <p:cNvSpPr/>
          <p:nvPr/>
        </p:nvSpPr>
        <p:spPr>
          <a:xfrm>
            <a:off x="2564160" y="5879013"/>
            <a:ext cx="3888432" cy="648072"/>
          </a:xfrm>
          <a:prstGeom prst="ellipse">
            <a:avLst/>
          </a:prstGeom>
          <a:no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1772816"/>
            <a:ext cx="8784977" cy="4933529"/>
          </a:xfrm>
          <a:prstGeom prst="rect">
            <a:avLst/>
          </a:prstGeom>
        </p:spPr>
      </p:pic>
    </p:spTree>
    <p:extLst>
      <p:ext uri="{BB962C8B-B14F-4D97-AF65-F5344CB8AC3E}">
        <p14:creationId xmlns:p14="http://schemas.microsoft.com/office/powerpoint/2010/main" val="25770836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IN" sz="4000" dirty="0" smtClean="0"/>
              <a:t>RENEWABLE  ENERGY</a:t>
            </a:r>
            <a:br>
              <a:rPr lang="en-IN" sz="4000" dirty="0" smtClean="0"/>
            </a:br>
            <a:r>
              <a:rPr lang="en-IN" sz="4000" dirty="0" smtClean="0"/>
              <a:t>WIND</a:t>
            </a:r>
            <a:endParaRPr lang="en-IN" sz="40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1772816"/>
            <a:ext cx="8640960" cy="4848552"/>
          </a:xfrm>
          <a:prstGeom prst="rect">
            <a:avLst/>
          </a:prstGeom>
        </p:spPr>
      </p:pic>
    </p:spTree>
    <p:extLst>
      <p:ext uri="{BB962C8B-B14F-4D97-AF65-F5344CB8AC3E}">
        <p14:creationId xmlns:p14="http://schemas.microsoft.com/office/powerpoint/2010/main" val="45137386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IN" sz="4000" dirty="0" smtClean="0"/>
              <a:t>Conservation of FOOD</a:t>
            </a:r>
            <a:endParaRPr lang="en-IN" sz="4000" dirty="0"/>
          </a:p>
        </p:txBody>
      </p:sp>
      <p:sp>
        <p:nvSpPr>
          <p:cNvPr id="5" name="Content Placeholder 2"/>
          <p:cNvSpPr txBox="1">
            <a:spLocks/>
          </p:cNvSpPr>
          <p:nvPr/>
        </p:nvSpPr>
        <p:spPr>
          <a:xfrm>
            <a:off x="251520" y="2420888"/>
            <a:ext cx="3960440" cy="3240360"/>
          </a:xfrm>
          <a:prstGeom prst="rect">
            <a:avLst/>
          </a:prstGeom>
          <a:solidFill>
            <a:schemeClr val="bg1">
              <a:alpha val="50000"/>
            </a:schemeClr>
          </a:solidFill>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buNone/>
            </a:pPr>
            <a:endParaRPr lang="en-US" b="1" dirty="0" smtClean="0">
              <a:solidFill>
                <a:schemeClr val="tx1"/>
              </a:solidFill>
            </a:endParaRPr>
          </a:p>
          <a:p>
            <a:pPr>
              <a:buFont typeface="Wingdings" pitchFamily="2" charset="2"/>
              <a:buChar char="v"/>
            </a:pPr>
            <a:r>
              <a:rPr lang="en-US" b="1" dirty="0" smtClean="0">
                <a:solidFill>
                  <a:schemeClr val="tx1"/>
                </a:solidFill>
              </a:rPr>
              <a:t>AVOID WASTAGE</a:t>
            </a:r>
          </a:p>
          <a:p>
            <a:pPr>
              <a:buFont typeface="Wingdings" pitchFamily="2" charset="2"/>
              <a:buChar char="v"/>
            </a:pPr>
            <a:endParaRPr lang="en-US" b="1" dirty="0">
              <a:solidFill>
                <a:schemeClr val="tx1"/>
              </a:solidFill>
            </a:endParaRPr>
          </a:p>
          <a:p>
            <a:pPr>
              <a:buFont typeface="Wingdings" pitchFamily="2" charset="2"/>
              <a:buChar char="v"/>
            </a:pPr>
            <a:r>
              <a:rPr lang="en-US" b="1" dirty="0" smtClean="0">
                <a:solidFill>
                  <a:schemeClr val="tx1"/>
                </a:solidFill>
              </a:rPr>
              <a:t>GOOD STORAGE</a:t>
            </a:r>
          </a:p>
          <a:p>
            <a:pPr>
              <a:buFont typeface="Wingdings" pitchFamily="2" charset="2"/>
              <a:buChar char="v"/>
            </a:pPr>
            <a:endParaRPr lang="en-US" b="1" dirty="0" smtClean="0">
              <a:solidFill>
                <a:schemeClr val="tx1"/>
              </a:solidFill>
            </a:endParaRPr>
          </a:p>
          <a:p>
            <a:pPr>
              <a:buFont typeface="Wingdings" pitchFamily="2" charset="2"/>
              <a:buChar char="v"/>
            </a:pPr>
            <a:r>
              <a:rPr lang="en-US" b="1" dirty="0" smtClean="0">
                <a:solidFill>
                  <a:schemeClr val="tx1"/>
                </a:solidFill>
              </a:rPr>
              <a:t>EFFICIENT COLD CHAIN</a:t>
            </a:r>
          </a:p>
          <a:p>
            <a:pPr>
              <a:buFont typeface="Wingdings" pitchFamily="2" charset="2"/>
              <a:buChar char="v"/>
            </a:pPr>
            <a:endParaRPr lang="en-US" b="1" dirty="0">
              <a:solidFill>
                <a:schemeClr val="tx1"/>
              </a:solidFill>
            </a:endParaRPr>
          </a:p>
          <a:p>
            <a:pPr>
              <a:buFont typeface="Wingdings" pitchFamily="2" charset="2"/>
              <a:buChar char="v"/>
            </a:pPr>
            <a:r>
              <a:rPr lang="en-US" b="1" dirty="0" smtClean="0">
                <a:solidFill>
                  <a:schemeClr val="tx1"/>
                </a:solidFill>
              </a:rPr>
              <a:t>PROCESSING</a:t>
            </a:r>
          </a:p>
          <a:p>
            <a:pPr>
              <a:buFont typeface="Wingdings" pitchFamily="2" charset="2"/>
              <a:buChar char="v"/>
            </a:pPr>
            <a:endParaRPr lang="en-US" b="1" dirty="0">
              <a:solidFill>
                <a:schemeClr val="tx1"/>
              </a:solidFill>
            </a:endParaRPr>
          </a:p>
          <a:p>
            <a:pPr marL="0" indent="0">
              <a:buNone/>
            </a:pPr>
            <a:endParaRPr lang="en-US" b="1" dirty="0" smtClean="0">
              <a:solidFill>
                <a:schemeClr val="tx1"/>
              </a:solidFill>
            </a:endParaRPr>
          </a:p>
        </p:txBody>
      </p:sp>
      <p:sp>
        <p:nvSpPr>
          <p:cNvPr id="6" name="TextBox 5"/>
          <p:cNvSpPr txBox="1"/>
          <p:nvPr/>
        </p:nvSpPr>
        <p:spPr>
          <a:xfrm>
            <a:off x="2699792" y="1844824"/>
            <a:ext cx="3960440" cy="646331"/>
          </a:xfrm>
          <a:prstGeom prst="rect">
            <a:avLst/>
          </a:prstGeom>
          <a:noFill/>
        </p:spPr>
        <p:txBody>
          <a:bodyPr wrap="square" rtlCol="0">
            <a:spAutoFit/>
          </a:bodyPr>
          <a:lstStyle/>
          <a:p>
            <a:r>
              <a:rPr lang="en-US" b="1" dirty="0"/>
              <a:t>EVERY </a:t>
            </a:r>
            <a:r>
              <a:rPr lang="en-US" b="1" dirty="0" smtClean="0"/>
              <a:t>MORSEL </a:t>
            </a:r>
            <a:r>
              <a:rPr lang="en-US" b="1" dirty="0"/>
              <a:t>COUNTS</a:t>
            </a:r>
          </a:p>
          <a:p>
            <a:endParaRPr lang="en-IN" dirty="0"/>
          </a:p>
        </p:txBody>
      </p:sp>
      <p:sp>
        <p:nvSpPr>
          <p:cNvPr id="7" name="Oval 6"/>
          <p:cNvSpPr/>
          <p:nvPr/>
        </p:nvSpPr>
        <p:spPr>
          <a:xfrm>
            <a:off x="2627784" y="1700808"/>
            <a:ext cx="2880320" cy="648072"/>
          </a:xfrm>
          <a:prstGeom prst="ellipse">
            <a:avLst/>
          </a:prstGeom>
          <a:no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7023" y="2420888"/>
            <a:ext cx="4320480" cy="3240360"/>
          </a:xfrm>
          <a:prstGeom prst="rect">
            <a:avLst/>
          </a:prstGeom>
        </p:spPr>
      </p:pic>
    </p:spTree>
    <p:extLst>
      <p:ext uri="{BB962C8B-B14F-4D97-AF65-F5344CB8AC3E}">
        <p14:creationId xmlns:p14="http://schemas.microsoft.com/office/powerpoint/2010/main" val="249460873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IN" sz="4000" dirty="0" smtClean="0"/>
              <a:t>THREE ‘R’ OF Conservation</a:t>
            </a:r>
            <a:endParaRPr lang="en-IN" sz="40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79712" y="1772816"/>
            <a:ext cx="5112568" cy="4822856"/>
          </a:xfrm>
          <a:prstGeom prst="rect">
            <a:avLst/>
          </a:prstGeom>
        </p:spPr>
      </p:pic>
    </p:spTree>
    <p:extLst>
      <p:ext uri="{BB962C8B-B14F-4D97-AF65-F5344CB8AC3E}">
        <p14:creationId xmlns:p14="http://schemas.microsoft.com/office/powerpoint/2010/main" val="97751369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3" descr="slide 259.jpg"/>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517525" y="0"/>
            <a:ext cx="97424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252536" y="1412776"/>
            <a:ext cx="9145016" cy="3785652"/>
          </a:xfrm>
          <a:prstGeom prst="rect">
            <a:avLst/>
          </a:prstGeom>
          <a:noFill/>
          <a:effectLst>
            <a:outerShdw blurRad="76200" dist="50800" dir="5400000" sx="95000" sy="95000" algn="ctr" rotWithShape="0">
              <a:schemeClr val="bg1"/>
            </a:outerShdw>
          </a:effectLst>
        </p:spPr>
        <p:txBody>
          <a:bodyPr wrap="square" lIns="91440" tIns="45720" rIns="91440" bIns="45720">
            <a:spAutoFit/>
          </a:bodyPr>
          <a:lstStyle/>
          <a:p>
            <a:pPr algn="ctr"/>
            <a:r>
              <a:rPr lang="en-US" sz="4800" b="1" cap="all" spc="0" dirty="0" smtClean="0">
                <a:ln w="1905"/>
                <a:gradFill>
                  <a:gsLst>
                    <a:gs pos="0">
                      <a:schemeClr val="bg1"/>
                    </a:gs>
                    <a:gs pos="78000">
                      <a:schemeClr val="bg1"/>
                    </a:gs>
                    <a:gs pos="100000">
                      <a:schemeClr val="bg1">
                        <a:lumMod val="50000"/>
                      </a:schemeClr>
                    </a:gs>
                  </a:gsLst>
                  <a:lin ang="5400000"/>
                </a:gradFill>
                <a:effectLst>
                  <a:outerShdw blurRad="38100" dist="38100" dir="2700000" algn="tl">
                    <a:srgbClr val="000000"/>
                  </a:outerShdw>
                </a:effectLst>
              </a:rPr>
              <a:t>think of your </a:t>
            </a:r>
          </a:p>
          <a:p>
            <a:pPr algn="ctr"/>
            <a:r>
              <a:rPr lang="en-US" sz="4800" b="1" cap="all" spc="0" dirty="0" smtClean="0">
                <a:ln w="1905"/>
                <a:gradFill>
                  <a:gsLst>
                    <a:gs pos="0">
                      <a:schemeClr val="bg1"/>
                    </a:gs>
                    <a:gs pos="78000">
                      <a:schemeClr val="bg1"/>
                    </a:gs>
                    <a:gs pos="100000">
                      <a:schemeClr val="bg1">
                        <a:lumMod val="50000"/>
                      </a:schemeClr>
                    </a:gs>
                  </a:gsLst>
                  <a:lin ang="5400000"/>
                </a:gradFill>
                <a:effectLst>
                  <a:outerShdw blurRad="38100" dist="38100" dir="2700000" algn="tl">
                    <a:srgbClr val="000000"/>
                  </a:outerShdw>
                </a:effectLst>
              </a:rPr>
              <a:t>children &amp; grand children</a:t>
            </a:r>
          </a:p>
          <a:p>
            <a:pPr algn="ctr"/>
            <a:r>
              <a:rPr lang="en-US" sz="4800" b="1" cap="all" dirty="0" smtClean="0">
                <a:ln w="1905"/>
                <a:gradFill>
                  <a:gsLst>
                    <a:gs pos="0">
                      <a:schemeClr val="bg1"/>
                    </a:gs>
                    <a:gs pos="78000">
                      <a:schemeClr val="bg1"/>
                    </a:gs>
                    <a:gs pos="100000">
                      <a:schemeClr val="bg1">
                        <a:lumMod val="50000"/>
                      </a:schemeClr>
                    </a:gs>
                  </a:gsLst>
                  <a:lin ang="5400000"/>
                </a:gradFill>
                <a:effectLst>
                  <a:outerShdw blurRad="38100" dist="38100" dir="2700000" algn="tl">
                    <a:srgbClr val="000000"/>
                  </a:outerShdw>
                </a:effectLst>
              </a:rPr>
              <a:t>Mother earth our only home</a:t>
            </a:r>
            <a:r>
              <a:rPr lang="en-US" sz="4800" b="1" cap="all" spc="0" dirty="0" smtClean="0">
                <a:ln w="1905"/>
                <a:gradFill>
                  <a:gsLst>
                    <a:gs pos="0">
                      <a:schemeClr val="bg1"/>
                    </a:gs>
                    <a:gs pos="78000">
                      <a:schemeClr val="bg1"/>
                    </a:gs>
                    <a:gs pos="100000">
                      <a:schemeClr val="bg1">
                        <a:lumMod val="50000"/>
                      </a:schemeClr>
                    </a:gs>
                  </a:gsLst>
                  <a:lin ang="5400000"/>
                </a:gradFill>
                <a:effectLst>
                  <a:outerShdw blurRad="38100" dist="38100" dir="2700000" algn="tl">
                    <a:srgbClr val="000000"/>
                  </a:outerShdw>
                </a:effectLst>
              </a:rPr>
              <a:t> </a:t>
            </a:r>
          </a:p>
          <a:p>
            <a:pPr algn="ctr"/>
            <a:r>
              <a:rPr lang="en-US" sz="4800" b="1" cap="all" dirty="0" smtClean="0">
                <a:ln w="1905"/>
                <a:gradFill>
                  <a:gsLst>
                    <a:gs pos="0">
                      <a:schemeClr val="bg1"/>
                    </a:gs>
                    <a:gs pos="78000">
                      <a:schemeClr val="bg1"/>
                    </a:gs>
                    <a:gs pos="100000">
                      <a:schemeClr val="bg1">
                        <a:lumMod val="50000"/>
                      </a:schemeClr>
                    </a:gs>
                  </a:gsLst>
                  <a:lin ang="5400000"/>
                </a:gradFill>
                <a:effectLst>
                  <a:outerShdw blurRad="38100" dist="38100" dir="2700000" algn="tl">
                    <a:srgbClr val="000000"/>
                  </a:outerShdw>
                </a:effectLst>
              </a:rPr>
              <a:t>Borrowed from them</a:t>
            </a:r>
          </a:p>
          <a:p>
            <a:pPr algn="ctr"/>
            <a:r>
              <a:rPr lang="en-US" sz="4800" b="1" cap="all" spc="0" dirty="0" smtClean="0">
                <a:ln w="1905"/>
                <a:gradFill>
                  <a:gsLst>
                    <a:gs pos="0">
                      <a:schemeClr val="bg1"/>
                    </a:gs>
                    <a:gs pos="78000">
                      <a:schemeClr val="bg1"/>
                    </a:gs>
                    <a:gs pos="100000">
                      <a:schemeClr val="bg1">
                        <a:lumMod val="50000"/>
                      </a:schemeClr>
                    </a:gs>
                  </a:gsLst>
                  <a:lin ang="5400000"/>
                </a:gradFill>
                <a:effectLst>
                  <a:outerShdw blurRad="38100" dist="38100" dir="2700000" algn="tl">
                    <a:srgbClr val="000000"/>
                  </a:outerShdw>
                </a:effectLst>
              </a:rPr>
              <a:t>We are trustees</a:t>
            </a:r>
            <a:endParaRPr lang="en-US" sz="4800" b="1" cap="all" spc="0" dirty="0">
              <a:ln w="1905"/>
              <a:gradFill>
                <a:gsLst>
                  <a:gs pos="0">
                    <a:schemeClr val="bg1"/>
                  </a:gs>
                  <a:gs pos="78000">
                    <a:schemeClr val="bg1"/>
                  </a:gs>
                  <a:gs pos="100000">
                    <a:schemeClr val="bg1">
                      <a:lumMod val="50000"/>
                    </a:schemeClr>
                  </a:gs>
                </a:gsLst>
                <a:lin ang="5400000"/>
              </a:gradFill>
              <a:effectLst>
                <a:outerShdw blurRad="38100" dist="38100" dir="2700000" algn="tl">
                  <a:srgbClr val="000000"/>
                </a:outerShdw>
              </a:effectLst>
            </a:endParaRPr>
          </a:p>
        </p:txBody>
      </p:sp>
    </p:spTree>
    <p:extLst>
      <p:ext uri="{BB962C8B-B14F-4D97-AF65-F5344CB8AC3E}">
        <p14:creationId xmlns:p14="http://schemas.microsoft.com/office/powerpoint/2010/main" val="222635519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p:cNvSpPr/>
          <p:nvPr/>
        </p:nvSpPr>
        <p:spPr>
          <a:xfrm>
            <a:off x="1907704" y="188640"/>
            <a:ext cx="5112361" cy="1200329"/>
          </a:xfrm>
          <a:prstGeom prst="rect">
            <a:avLst/>
          </a:prstGeom>
          <a:noFill/>
          <a:effectLst>
            <a:outerShdw blurRad="76200" dist="50800" dir="5400000" sx="95000" sy="95000" algn="ctr" rotWithShape="0">
              <a:schemeClr val="bg1"/>
            </a:outerShdw>
          </a:effectLst>
        </p:spPr>
        <p:txBody>
          <a:bodyPr wrap="none" lIns="91440" tIns="45720" rIns="91440" bIns="45720">
            <a:spAutoFit/>
          </a:bodyPr>
          <a:lstStyle/>
          <a:p>
            <a:pPr algn="ctr"/>
            <a:r>
              <a:rPr lang="en-US" sz="4400" b="1" cap="all"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CoLLECTIVE</a:t>
            </a:r>
            <a:r>
              <a:rPr lang="en-US" sz="4400" b="1" cap="all"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 RESOLVE</a:t>
            </a:r>
            <a:endParaRPr lang="en-US" sz="4400" b="1" cap="all"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endParaRPr>
          </a:p>
          <a:p>
            <a:pPr algn="ctr"/>
            <a:r>
              <a:rPr lang="en-US" sz="2800" b="1" cap="all"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WE WILL NOT WASTE</a:t>
            </a:r>
            <a:endParaRPr lang="en-US" sz="2800" b="1" cap="all"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endParaRPr>
          </a:p>
        </p:txBody>
      </p:sp>
      <p:sp>
        <p:nvSpPr>
          <p:cNvPr id="6" name="TextBox 5"/>
          <p:cNvSpPr txBox="1"/>
          <p:nvPr/>
        </p:nvSpPr>
        <p:spPr>
          <a:xfrm>
            <a:off x="3393502" y="3861048"/>
            <a:ext cx="2088232" cy="369332"/>
          </a:xfrm>
          <a:prstGeom prst="rect">
            <a:avLst/>
          </a:prstGeom>
          <a:noFill/>
        </p:spPr>
        <p:txBody>
          <a:bodyPr wrap="square" rtlCol="0">
            <a:spAutoFit/>
          </a:bodyPr>
          <a:lstStyle/>
          <a:p>
            <a:r>
              <a:rPr lang="en-IN" b="1" dirty="0" smtClean="0">
                <a:solidFill>
                  <a:schemeClr val="bg1"/>
                </a:solidFill>
              </a:rPr>
              <a:t>A DROP OF WATER</a:t>
            </a:r>
            <a:endParaRPr lang="en-IN" b="1" dirty="0"/>
          </a:p>
        </p:txBody>
      </p:sp>
      <p:sp>
        <p:nvSpPr>
          <p:cNvPr id="7" name="TextBox 6"/>
          <p:cNvSpPr txBox="1"/>
          <p:nvPr/>
        </p:nvSpPr>
        <p:spPr>
          <a:xfrm>
            <a:off x="978362" y="6180179"/>
            <a:ext cx="2195191" cy="369332"/>
          </a:xfrm>
          <a:prstGeom prst="rect">
            <a:avLst/>
          </a:prstGeom>
          <a:noFill/>
        </p:spPr>
        <p:txBody>
          <a:bodyPr wrap="square" rtlCol="0">
            <a:spAutoFit/>
          </a:bodyPr>
          <a:lstStyle/>
          <a:p>
            <a:r>
              <a:rPr lang="en-IN" b="1" dirty="0" smtClean="0">
                <a:solidFill>
                  <a:schemeClr val="bg1"/>
                </a:solidFill>
              </a:rPr>
              <a:t>A MORSEL OF FOOD</a:t>
            </a:r>
            <a:endParaRPr lang="en-IN" b="1" dirty="0"/>
          </a:p>
        </p:txBody>
      </p:sp>
      <p:sp>
        <p:nvSpPr>
          <p:cNvPr id="8" name="TextBox 7"/>
          <p:cNvSpPr txBox="1"/>
          <p:nvPr/>
        </p:nvSpPr>
        <p:spPr>
          <a:xfrm>
            <a:off x="5522710" y="6237311"/>
            <a:ext cx="3369770" cy="369332"/>
          </a:xfrm>
          <a:prstGeom prst="rect">
            <a:avLst/>
          </a:prstGeom>
          <a:noFill/>
        </p:spPr>
        <p:txBody>
          <a:bodyPr wrap="square" rtlCol="0">
            <a:spAutoFit/>
          </a:bodyPr>
          <a:lstStyle/>
          <a:p>
            <a:r>
              <a:rPr lang="en-IN" b="1" dirty="0" smtClean="0">
                <a:solidFill>
                  <a:schemeClr val="bg1"/>
                </a:solidFill>
              </a:rPr>
              <a:t>A WATT MINUTE OF ENERGY</a:t>
            </a:r>
            <a:endParaRPr lang="en-IN" b="1" dirty="0"/>
          </a:p>
        </p:txBody>
      </p:sp>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18095" r="23214" b="13246"/>
          <a:stretch/>
        </p:blipFill>
        <p:spPr>
          <a:xfrm>
            <a:off x="3173553" y="1430841"/>
            <a:ext cx="2334551" cy="228619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9" name="Picture 8"/>
          <p:cNvPicPr>
            <a:picLocks noChangeAspect="1"/>
          </p:cNvPicPr>
          <p:nvPr/>
        </p:nvPicPr>
        <p:blipFill>
          <a:blip r:embed="rId4">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715969" y="3717032"/>
            <a:ext cx="2457584" cy="232044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 name="Picture 9"/>
          <p:cNvPicPr>
            <a:picLocks noChangeAspect="1"/>
          </p:cNvPicPr>
          <p:nvPr/>
        </p:nvPicPr>
        <p:blipFill rotWithShape="1">
          <a:blip r:embed="rId6" cstate="print">
            <a:extLst>
              <a:ext uri="{28A0092B-C50C-407E-A947-70E740481C1C}">
                <a14:useLocalDpi xmlns:a14="http://schemas.microsoft.com/office/drawing/2010/main" val="0"/>
              </a:ext>
            </a:extLst>
          </a:blip>
          <a:srcRect t="7079" b="15143"/>
          <a:stretch/>
        </p:blipFill>
        <p:spPr>
          <a:xfrm>
            <a:off x="5580112" y="3714630"/>
            <a:ext cx="2239890" cy="232284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87226060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
        <p:cNvGrpSpPr/>
        <p:nvPr/>
      </p:nvGrpSpPr>
      <p:grpSpPr>
        <a:xfrm>
          <a:off x="0" y="0"/>
          <a:ext cx="0" cy="0"/>
          <a:chOff x="0" y="0"/>
          <a:chExt cx="0" cy="0"/>
        </a:xfrm>
      </p:grpSpPr>
      <p:pic>
        <p:nvPicPr>
          <p:cNvPr id="15" name="Content Placeholder 9"/>
          <p:cNvPicPr>
            <a:picLocks noGrp="1" noChangeAspect="1"/>
          </p:cNvPicPr>
          <p:nvPr>
            <p:ph sz="quarter" idx="10"/>
          </p:nvPr>
        </p:nvPicPr>
        <p:blipFill>
          <a:blip r:embed="rId3">
            <a:extLst>
              <a:ext uri="{28A0092B-C50C-407E-A947-70E740481C1C}">
                <a14:useLocalDpi xmlns:a14="http://schemas.microsoft.com/office/drawing/2010/main" val="0"/>
              </a:ext>
            </a:extLst>
          </a:blip>
          <a:srcRect/>
          <a:stretch>
            <a:fillRect/>
          </a:stretch>
        </p:blipFill>
        <p:spPr bwMode="auto">
          <a:xfrm>
            <a:off x="0" y="476672"/>
            <a:ext cx="9144000" cy="604172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470794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
        <p:cNvGrpSpPr/>
        <p:nvPr/>
      </p:nvGrpSpPr>
      <p:grpSpPr>
        <a:xfrm>
          <a:off x="0" y="0"/>
          <a:ext cx="0" cy="0"/>
          <a:chOff x="0" y="0"/>
          <a:chExt cx="0" cy="0"/>
        </a:xfrm>
      </p:grpSpPr>
      <p:sp>
        <p:nvSpPr>
          <p:cNvPr id="9" name="Rectangle 8"/>
          <p:cNvSpPr/>
          <p:nvPr/>
        </p:nvSpPr>
        <p:spPr>
          <a:xfrm>
            <a:off x="1984428" y="58328"/>
            <a:ext cx="4675803" cy="461665"/>
          </a:xfrm>
          <a:prstGeom prst="rect">
            <a:avLst/>
          </a:prstGeom>
          <a:noFill/>
        </p:spPr>
        <p:txBody>
          <a:bodyPr wrap="square" lIns="91440" tIns="45720" rIns="91440" bIns="45720">
            <a:spAutoFit/>
          </a:bodyPr>
          <a:lstStyle/>
          <a:p>
            <a:pPr algn="ctr"/>
            <a:r>
              <a:rPr lang="en-US" sz="2400" b="1" spc="50" dirty="0" smtClean="0">
                <a:ln w="0"/>
                <a:solidFill>
                  <a:schemeClr val="bg2"/>
                </a:solidFill>
                <a:effectLst>
                  <a:innerShdw blurRad="63500" dist="50800" dir="13500000">
                    <a:srgbClr val="000000">
                      <a:alpha val="50000"/>
                    </a:srgbClr>
                  </a:innerShdw>
                </a:effectLst>
              </a:rPr>
              <a:t>         </a:t>
            </a:r>
            <a:r>
              <a:rPr lang="en-US" sz="2400" b="1" spc="50" dirty="0" smtClean="0">
                <a:ln w="0"/>
                <a:effectLst>
                  <a:innerShdw blurRad="63500" dist="50800" dir="13500000">
                    <a:srgbClr val="000000">
                      <a:alpha val="50000"/>
                    </a:srgbClr>
                  </a:innerShdw>
                </a:effectLst>
              </a:rPr>
              <a:t>World Wide Presence</a:t>
            </a:r>
            <a:endParaRPr lang="en-US" sz="2400" b="1" spc="50" dirty="0">
              <a:ln w="0"/>
              <a:effectLst>
                <a:innerShdw blurRad="63500" dist="50800" dir="13500000">
                  <a:srgbClr val="000000">
                    <a:alpha val="50000"/>
                  </a:srgbClr>
                </a:innerShdw>
              </a:effectLst>
            </a:endParaRPr>
          </a:p>
        </p:txBody>
      </p:sp>
      <p:pic>
        <p:nvPicPr>
          <p:cNvPr id="16" name="Picture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1521" y="1623235"/>
            <a:ext cx="8424936" cy="492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652120" y="3861048"/>
            <a:ext cx="490743" cy="49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899592" y="620688"/>
            <a:ext cx="7372871" cy="830997"/>
          </a:xfrm>
          <a:prstGeom prst="rect">
            <a:avLst/>
          </a:prstGeom>
        </p:spPr>
        <p:txBody>
          <a:bodyPr wrap="square">
            <a:spAutoFit/>
          </a:bodyPr>
          <a:lstStyle/>
          <a:p>
            <a:r>
              <a:rPr lang="en-US" altLang="en-US" sz="2400" b="1" dirty="0">
                <a:latin typeface="Calibri" panose="020F0502020204030204" pitchFamily="34" charset="0"/>
              </a:rPr>
              <a:t>The Climate Reality Project has </a:t>
            </a:r>
            <a:r>
              <a:rPr lang="en-US" altLang="en-US" sz="2400" b="1" dirty="0" smtClean="0">
                <a:latin typeface="Calibri" panose="020F0502020204030204" pitchFamily="34" charset="0"/>
              </a:rPr>
              <a:t>10 branches and </a:t>
            </a:r>
            <a:r>
              <a:rPr lang="en-US" altLang="en-US" sz="2400" b="1" dirty="0">
                <a:latin typeface="Calibri" panose="020F0502020204030204" pitchFamily="34" charset="0"/>
              </a:rPr>
              <a:t>presence in </a:t>
            </a:r>
            <a:r>
              <a:rPr lang="en-US" altLang="en-US" sz="2400" b="1" dirty="0" smtClean="0">
                <a:latin typeface="Calibri" panose="020F0502020204030204" pitchFamily="34" charset="0"/>
              </a:rPr>
              <a:t>125 </a:t>
            </a:r>
            <a:r>
              <a:rPr lang="en-US" altLang="en-US" sz="2400" b="1" dirty="0">
                <a:latin typeface="Calibri" panose="020F0502020204030204" pitchFamily="34" charset="0"/>
              </a:rPr>
              <a:t>countries </a:t>
            </a:r>
            <a:endParaRPr lang="en-IN" altLang="en-US" sz="2400" b="1" dirty="0">
              <a:latin typeface="Calibri" panose="020F0502020204030204" pitchFamily="34" charset="0"/>
            </a:endParaRPr>
          </a:p>
        </p:txBody>
      </p:sp>
      <p:pic>
        <p:nvPicPr>
          <p:cNvPr id="27" name="Picture 3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44208" y="4581128"/>
            <a:ext cx="490743" cy="49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3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2280" y="5157192"/>
            <a:ext cx="490743" cy="49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3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63888" y="2996952"/>
            <a:ext cx="490743" cy="49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3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3068960"/>
            <a:ext cx="490743" cy="49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3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5445224"/>
            <a:ext cx="490743" cy="49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3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99592" y="3284984"/>
            <a:ext cx="490743" cy="49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3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99592" y="2492896"/>
            <a:ext cx="490743" cy="49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1560" y="3789040"/>
            <a:ext cx="490743" cy="49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3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67744" y="5013176"/>
            <a:ext cx="490743" cy="49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3993880"/>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
        <p:cNvGrpSpPr/>
        <p:nvPr/>
      </p:nvGrpSpPr>
      <p:grpSpPr>
        <a:xfrm>
          <a:off x="0" y="0"/>
          <a:ext cx="0" cy="0"/>
          <a:chOff x="0" y="0"/>
          <a:chExt cx="0" cy="0"/>
        </a:xfrm>
      </p:grpSpPr>
      <p:pic>
        <p:nvPicPr>
          <p:cNvPr id="5" name="Picture 4" descr="_DSC0689.JPG"/>
          <p:cNvPicPr>
            <a:picLocks noChangeAspect="1"/>
          </p:cNvPicPr>
          <p:nvPr/>
        </p:nvPicPr>
        <p:blipFill rotWithShape="1">
          <a:blip r:embed="rId2" cstate="print">
            <a:extLst>
              <a:ext uri="{28A0092B-C50C-407E-A947-70E740481C1C}">
                <a14:useLocalDpi xmlns:a14="http://schemas.microsoft.com/office/drawing/2010/main" val="0"/>
              </a:ext>
            </a:extLst>
          </a:blip>
          <a:srcRect l="-134" t="10523" r="15952" b="-1408"/>
          <a:stretch/>
        </p:blipFill>
        <p:spPr>
          <a:xfrm>
            <a:off x="251519" y="1052736"/>
            <a:ext cx="8686337" cy="5688632"/>
          </a:xfrm>
          <a:prstGeom prst="rect">
            <a:avLst/>
          </a:prstGeom>
        </p:spPr>
      </p:pic>
      <p:sp>
        <p:nvSpPr>
          <p:cNvPr id="3" name="Rectangle 2"/>
          <p:cNvSpPr/>
          <p:nvPr/>
        </p:nvSpPr>
        <p:spPr>
          <a:xfrm>
            <a:off x="1475656" y="58328"/>
            <a:ext cx="5760640" cy="461665"/>
          </a:xfrm>
          <a:prstGeom prst="rect">
            <a:avLst/>
          </a:prstGeom>
          <a:noFill/>
        </p:spPr>
        <p:txBody>
          <a:bodyPr wrap="square" lIns="91440" tIns="45720" rIns="91440" bIns="45720">
            <a:spAutoFit/>
          </a:bodyPr>
          <a:lstStyle/>
          <a:p>
            <a:pPr algn="ctr"/>
            <a:r>
              <a:rPr lang="en-US" sz="2400" b="1" spc="50" dirty="0" smtClean="0">
                <a:ln w="0"/>
                <a:solidFill>
                  <a:schemeClr val="bg2"/>
                </a:solidFill>
                <a:effectLst>
                  <a:innerShdw blurRad="63500" dist="50800" dir="13500000">
                    <a:srgbClr val="000000">
                      <a:alpha val="50000"/>
                    </a:srgbClr>
                  </a:innerShdw>
                </a:effectLst>
              </a:rPr>
              <a:t>         </a:t>
            </a:r>
            <a:r>
              <a:rPr lang="en-US" sz="2400" b="1" spc="50" dirty="0" smtClean="0">
                <a:ln w="0"/>
                <a:effectLst>
                  <a:innerShdw blurRad="63500" dist="50800" dir="13500000">
                    <a:srgbClr val="000000">
                      <a:alpha val="50000"/>
                    </a:srgbClr>
                  </a:innerShdw>
                </a:effectLst>
              </a:rPr>
              <a:t>The Climate Reality Project, India</a:t>
            </a:r>
            <a:endParaRPr lang="en-US" sz="2400" b="1" spc="50" dirty="0">
              <a:ln w="0"/>
              <a:effectLst>
                <a:innerShdw blurRad="63500" dist="50800" dir="13500000">
                  <a:srgbClr val="000000">
                    <a:alpha val="50000"/>
                  </a:srgbClr>
                </a:innerShdw>
              </a:effectLst>
            </a:endParaRPr>
          </a:p>
        </p:txBody>
      </p:sp>
      <p:sp>
        <p:nvSpPr>
          <p:cNvPr id="6" name="Content Placeholder 2"/>
          <p:cNvSpPr txBox="1">
            <a:spLocks/>
          </p:cNvSpPr>
          <p:nvPr/>
        </p:nvSpPr>
        <p:spPr>
          <a:xfrm>
            <a:off x="251520" y="1124744"/>
            <a:ext cx="3960440" cy="4824536"/>
          </a:xfrm>
          <a:prstGeom prst="rect">
            <a:avLst/>
          </a:prstGeom>
          <a:solidFill>
            <a:schemeClr val="bg1">
              <a:alpha val="50000"/>
            </a:schemeClr>
          </a:solidFill>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buNone/>
            </a:pPr>
            <a:endParaRPr lang="en-US" b="1" dirty="0" smtClean="0">
              <a:solidFill>
                <a:schemeClr val="tx1"/>
              </a:solidFill>
            </a:endParaRPr>
          </a:p>
          <a:p>
            <a:pPr marL="0" indent="0">
              <a:buNone/>
            </a:pPr>
            <a:r>
              <a:rPr lang="en-US" b="1" dirty="0" smtClean="0">
                <a:solidFill>
                  <a:schemeClr val="tx1"/>
                </a:solidFill>
              </a:rPr>
              <a:t>Our Programs</a:t>
            </a:r>
          </a:p>
          <a:p>
            <a:pPr marL="0" indent="0">
              <a:buNone/>
            </a:pPr>
            <a:endParaRPr lang="en-US" b="1" dirty="0" smtClean="0">
              <a:solidFill>
                <a:schemeClr val="tx1"/>
              </a:solidFill>
            </a:endParaRPr>
          </a:p>
          <a:p>
            <a:pPr>
              <a:buFont typeface="Wingdings" pitchFamily="2" charset="2"/>
              <a:buChar char="v"/>
            </a:pPr>
            <a:endParaRPr lang="en-US" b="1" dirty="0">
              <a:solidFill>
                <a:schemeClr val="tx1"/>
              </a:solidFill>
            </a:endParaRPr>
          </a:p>
          <a:p>
            <a:pPr>
              <a:buFont typeface="Wingdings" pitchFamily="2" charset="2"/>
              <a:buChar char="v"/>
            </a:pPr>
            <a:r>
              <a:rPr lang="en-US" b="1" dirty="0" smtClean="0">
                <a:solidFill>
                  <a:schemeClr val="tx1"/>
                </a:solidFill>
              </a:rPr>
              <a:t>Teachers Training Program</a:t>
            </a:r>
          </a:p>
          <a:p>
            <a:pPr>
              <a:buFont typeface="Wingdings" pitchFamily="2" charset="2"/>
              <a:buChar char="v"/>
            </a:pPr>
            <a:endParaRPr lang="en-US" b="1" dirty="0" smtClean="0">
              <a:solidFill>
                <a:schemeClr val="tx1"/>
              </a:solidFill>
            </a:endParaRPr>
          </a:p>
          <a:p>
            <a:pPr>
              <a:buFont typeface="Wingdings" pitchFamily="2" charset="2"/>
              <a:buChar char="v"/>
            </a:pPr>
            <a:r>
              <a:rPr lang="en-US" b="1" dirty="0" smtClean="0">
                <a:solidFill>
                  <a:schemeClr val="tx1"/>
                </a:solidFill>
              </a:rPr>
              <a:t>Climate Youth Leadership Program</a:t>
            </a:r>
          </a:p>
          <a:p>
            <a:pPr>
              <a:buFont typeface="Wingdings" pitchFamily="2" charset="2"/>
              <a:buChar char="v"/>
            </a:pPr>
            <a:endParaRPr lang="en-US" b="1" dirty="0">
              <a:solidFill>
                <a:schemeClr val="tx1"/>
              </a:solidFill>
            </a:endParaRPr>
          </a:p>
          <a:p>
            <a:pPr>
              <a:buFont typeface="Wingdings" pitchFamily="2" charset="2"/>
              <a:buChar char="v"/>
            </a:pPr>
            <a:r>
              <a:rPr lang="en-US" b="1" dirty="0" smtClean="0">
                <a:solidFill>
                  <a:schemeClr val="tx1"/>
                </a:solidFill>
              </a:rPr>
              <a:t>Public Awareness on Climate Change </a:t>
            </a:r>
          </a:p>
          <a:p>
            <a:pPr>
              <a:buFont typeface="Wingdings" pitchFamily="2" charset="2"/>
              <a:buChar char="v"/>
            </a:pPr>
            <a:endParaRPr lang="en-US" b="1" dirty="0">
              <a:solidFill>
                <a:schemeClr val="tx1"/>
              </a:solidFill>
            </a:endParaRPr>
          </a:p>
          <a:p>
            <a:pPr marL="0" indent="0">
              <a:buNone/>
            </a:pPr>
            <a:r>
              <a:rPr lang="en-US" b="1" dirty="0" smtClean="0">
                <a:solidFill>
                  <a:schemeClr val="tx1"/>
                </a:solidFill>
              </a:rPr>
              <a:t> </a:t>
            </a:r>
          </a:p>
          <a:p>
            <a:pPr>
              <a:buFont typeface="Wingdings" pitchFamily="2" charset="2"/>
              <a:buChar char="v"/>
            </a:pPr>
            <a:endParaRPr lang="en-US" b="1" dirty="0" smtClean="0">
              <a:solidFill>
                <a:schemeClr val="tx1"/>
              </a:solidFill>
            </a:endParaRPr>
          </a:p>
          <a:p>
            <a:pPr>
              <a:buFont typeface="Wingdings" pitchFamily="2" charset="2"/>
              <a:buChar char="v"/>
            </a:pPr>
            <a:endParaRPr lang="en-US" b="1" dirty="0">
              <a:solidFill>
                <a:schemeClr val="tx1"/>
              </a:solidFill>
            </a:endParaRPr>
          </a:p>
          <a:p>
            <a:pPr marL="0" indent="0">
              <a:buNone/>
            </a:pPr>
            <a:endParaRPr lang="en-US" b="1" dirty="0">
              <a:solidFill>
                <a:schemeClr val="tx1"/>
              </a:solidFill>
            </a:endParaRPr>
          </a:p>
          <a:p>
            <a:pPr marL="0" indent="0">
              <a:buNone/>
            </a:pPr>
            <a:endParaRPr lang="en-US" b="1" dirty="0" smtClean="0">
              <a:solidFill>
                <a:schemeClr val="tx1"/>
              </a:solidFill>
            </a:endParaRPr>
          </a:p>
        </p:txBody>
      </p:sp>
    </p:spTree>
    <p:extLst>
      <p:ext uri="{BB962C8B-B14F-4D97-AF65-F5344CB8AC3E}">
        <p14:creationId xmlns:p14="http://schemas.microsoft.com/office/powerpoint/2010/main" val="276616522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l="25797" t="19842" r="9917" b="9682"/>
          <a:stretch/>
        </p:blipFill>
        <p:spPr>
          <a:xfrm>
            <a:off x="3070076" y="10007"/>
            <a:ext cx="6246480" cy="6847993"/>
          </a:xfrm>
          <a:prstGeom prst="rect">
            <a:avLst/>
          </a:prstGeom>
        </p:spPr>
      </p:pic>
      <p:sp>
        <p:nvSpPr>
          <p:cNvPr id="4" name="Rectangle 3"/>
          <p:cNvSpPr/>
          <p:nvPr/>
        </p:nvSpPr>
        <p:spPr>
          <a:xfrm>
            <a:off x="251520" y="1700808"/>
            <a:ext cx="6552728" cy="3477875"/>
          </a:xfrm>
          <a:prstGeom prst="rect">
            <a:avLst/>
          </a:prstGeom>
          <a:noFill/>
          <a:effectLst>
            <a:outerShdw blurRad="76200" dist="50800" dir="5400000" sx="95000" sy="95000" algn="ctr" rotWithShape="0">
              <a:schemeClr val="bg1"/>
            </a:outerShdw>
          </a:effectLst>
        </p:spPr>
        <p:txBody>
          <a:bodyPr wrap="square" lIns="91440" tIns="45720" rIns="91440" bIns="45720">
            <a:spAutoFit/>
          </a:bodyPr>
          <a:lstStyle/>
          <a:p>
            <a:pPr algn="ctr"/>
            <a:r>
              <a:rPr lang="en-US" sz="6000" b="1" cap="all"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Thank you </a:t>
            </a:r>
          </a:p>
          <a:p>
            <a:pPr algn="ctr"/>
            <a:r>
              <a:rPr lang="en-US" sz="4400" b="1" cap="all"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For your time</a:t>
            </a:r>
          </a:p>
          <a:p>
            <a:pPr algn="ctr"/>
            <a:endParaRPr lang="en-US" sz="4400" b="1" cap="all"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endParaRPr>
          </a:p>
          <a:p>
            <a:pPr algn="ctr"/>
            <a:r>
              <a:rPr lang="en-US" sz="2400" b="1" cap="all"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For more information</a:t>
            </a:r>
          </a:p>
          <a:p>
            <a:pPr algn="ctr"/>
            <a:endParaRPr lang="en-US" sz="2400" b="1" cap="all"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endParaRPr>
          </a:p>
          <a:p>
            <a:pPr algn="ctr"/>
            <a:r>
              <a:rPr lang="en-US" sz="2400" b="1" cap="all"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WWW.CLIMATEreality.org.in</a:t>
            </a:r>
            <a:r>
              <a:rPr lang="en-US" sz="2400" b="1" cap="all"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rPr>
              <a:t> </a:t>
            </a:r>
            <a:endParaRPr lang="en-US" sz="2400" b="1" cap="all"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outerShdw blurRad="38100" dist="38100" dir="2700000" algn="tl">
                  <a:srgbClr val="000000">
                    <a:alpha val="43137"/>
                  </a:srgbClr>
                </a:outerShdw>
              </a:effectLst>
            </a:endParaRPr>
          </a:p>
        </p:txBody>
      </p:sp>
      <p:sp>
        <p:nvSpPr>
          <p:cNvPr id="5" name="Rectangle 4"/>
          <p:cNvSpPr/>
          <p:nvPr/>
        </p:nvSpPr>
        <p:spPr>
          <a:xfrm>
            <a:off x="2399483" y="3212976"/>
            <a:ext cx="253596" cy="461665"/>
          </a:xfrm>
          <a:prstGeom prst="rect">
            <a:avLst/>
          </a:prstGeom>
          <a:noFill/>
          <a:effectLst>
            <a:outerShdw dist="50800" dir="3960000" sx="102000" sy="102000" algn="ctr" rotWithShape="0">
              <a:schemeClr val="bg1"/>
            </a:outerShdw>
          </a:effectLst>
        </p:spPr>
        <p:txBody>
          <a:bodyPr wrap="none" lIns="91440" tIns="45720" rIns="91440" bIns="45720">
            <a:spAutoFit/>
          </a:bodyPr>
          <a:lstStyle/>
          <a:p>
            <a:pPr algn="ctr"/>
            <a:r>
              <a:rPr lang="en-US" sz="2400" b="1" dirty="0" smtClean="0">
                <a:ln w="1905"/>
                <a:solidFill>
                  <a:schemeClr val="accent6">
                    <a:lumMod val="75000"/>
                  </a:schemeClr>
                </a:solidFill>
              </a:rPr>
              <a:t> </a:t>
            </a:r>
          </a:p>
        </p:txBody>
      </p:sp>
    </p:spTree>
    <p:extLst>
      <p:ext uri="{BB962C8B-B14F-4D97-AF65-F5344CB8AC3E}">
        <p14:creationId xmlns:p14="http://schemas.microsoft.com/office/powerpoint/2010/main" val="248123107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8713" b="10945"/>
          <a:stretch/>
        </p:blipFill>
        <p:spPr>
          <a:xfrm>
            <a:off x="275523" y="1611086"/>
            <a:ext cx="8544949" cy="5148943"/>
          </a:xfrm>
          <a:solidFill>
            <a:schemeClr val="accent4">
              <a:lumMod val="50000"/>
              <a:alpha val="51000"/>
            </a:schemeClr>
          </a:solidFill>
        </p:spPr>
      </p:pic>
      <p:sp>
        <p:nvSpPr>
          <p:cNvPr id="4" name="Title 3"/>
          <p:cNvSpPr>
            <a:spLocks noGrp="1"/>
          </p:cNvSpPr>
          <p:nvPr>
            <p:ph type="title"/>
          </p:nvPr>
        </p:nvSpPr>
        <p:spPr/>
        <p:txBody>
          <a:bodyPr>
            <a:normAutofit/>
          </a:bodyPr>
          <a:lstStyle/>
          <a:p>
            <a:r>
              <a:rPr lang="en-IN" sz="5400" dirty="0" smtClean="0"/>
              <a:t>Water CHALLENGE</a:t>
            </a:r>
            <a:endParaRPr lang="en-IN" sz="5400" dirty="0"/>
          </a:p>
        </p:txBody>
      </p:sp>
      <p:sp>
        <p:nvSpPr>
          <p:cNvPr id="9" name="Content Placeholder 2"/>
          <p:cNvSpPr txBox="1">
            <a:spLocks/>
          </p:cNvSpPr>
          <p:nvPr/>
        </p:nvSpPr>
        <p:spPr>
          <a:xfrm>
            <a:off x="462372" y="2276872"/>
            <a:ext cx="4109628" cy="3384376"/>
          </a:xfrm>
          <a:prstGeom prst="rect">
            <a:avLst/>
          </a:prstGeom>
          <a:solidFill>
            <a:schemeClr val="bg1">
              <a:alpha val="50000"/>
            </a:schemeClr>
          </a:solidFill>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a:buFont typeface="Wingdings" pitchFamily="2" charset="2"/>
              <a:buChar char="v"/>
            </a:pPr>
            <a:r>
              <a:rPr lang="en-US" b="1" dirty="0" smtClean="0">
                <a:solidFill>
                  <a:schemeClr val="tx1"/>
                </a:solidFill>
              </a:rPr>
              <a:t>Access to drinking water</a:t>
            </a:r>
          </a:p>
          <a:p>
            <a:pPr>
              <a:buFont typeface="Wingdings" pitchFamily="2" charset="2"/>
              <a:buChar char="v"/>
            </a:pPr>
            <a:endParaRPr lang="en-US" b="1" dirty="0" smtClean="0">
              <a:solidFill>
                <a:schemeClr val="tx1"/>
              </a:solidFill>
            </a:endParaRPr>
          </a:p>
          <a:p>
            <a:pPr>
              <a:buFont typeface="Wingdings" pitchFamily="2" charset="2"/>
              <a:buChar char="v"/>
            </a:pPr>
            <a:r>
              <a:rPr lang="en-US" b="1" dirty="0" smtClean="0">
                <a:solidFill>
                  <a:schemeClr val="tx1"/>
                </a:solidFill>
              </a:rPr>
              <a:t> Depleting ground water</a:t>
            </a:r>
          </a:p>
          <a:p>
            <a:pPr>
              <a:buFont typeface="Wingdings" pitchFamily="2" charset="2"/>
              <a:buChar char="v"/>
            </a:pPr>
            <a:endParaRPr lang="en-US" b="1" dirty="0" smtClean="0">
              <a:solidFill>
                <a:schemeClr val="tx1"/>
              </a:solidFill>
            </a:endParaRPr>
          </a:p>
          <a:p>
            <a:pPr>
              <a:buFont typeface="Wingdings" pitchFamily="2" charset="2"/>
              <a:buChar char="v"/>
            </a:pPr>
            <a:r>
              <a:rPr lang="en-US" b="1" dirty="0" smtClean="0">
                <a:solidFill>
                  <a:schemeClr val="tx1"/>
                </a:solidFill>
              </a:rPr>
              <a:t>Irrigation</a:t>
            </a:r>
          </a:p>
          <a:p>
            <a:pPr>
              <a:buFont typeface="Wingdings" pitchFamily="2" charset="2"/>
              <a:buChar char="v"/>
            </a:pPr>
            <a:endParaRPr lang="en-US" b="1" dirty="0">
              <a:solidFill>
                <a:schemeClr val="tx1"/>
              </a:solidFill>
            </a:endParaRPr>
          </a:p>
          <a:p>
            <a:pPr>
              <a:buFont typeface="Wingdings" pitchFamily="2" charset="2"/>
              <a:buChar char="v"/>
            </a:pPr>
            <a:r>
              <a:rPr lang="en-US" b="1" dirty="0" smtClean="0">
                <a:solidFill>
                  <a:schemeClr val="tx1"/>
                </a:solidFill>
              </a:rPr>
              <a:t>Sanitation</a:t>
            </a:r>
          </a:p>
        </p:txBody>
      </p:sp>
    </p:spTree>
    <p:extLst>
      <p:ext uri="{BB962C8B-B14F-4D97-AF65-F5344CB8AC3E}">
        <p14:creationId xmlns:p14="http://schemas.microsoft.com/office/powerpoint/2010/main" val="249315163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15548"/>
          <a:stretch/>
        </p:blipFill>
        <p:spPr>
          <a:xfrm>
            <a:off x="184684" y="1621970"/>
            <a:ext cx="8640960" cy="5047389"/>
          </a:xfrm>
          <a:solidFill>
            <a:schemeClr val="accent4">
              <a:lumMod val="50000"/>
              <a:alpha val="51000"/>
            </a:schemeClr>
          </a:solidFill>
        </p:spPr>
      </p:pic>
      <p:sp>
        <p:nvSpPr>
          <p:cNvPr id="4" name="Title 3"/>
          <p:cNvSpPr>
            <a:spLocks noGrp="1"/>
          </p:cNvSpPr>
          <p:nvPr>
            <p:ph type="title"/>
          </p:nvPr>
        </p:nvSpPr>
        <p:spPr/>
        <p:txBody>
          <a:bodyPr>
            <a:normAutofit/>
          </a:bodyPr>
          <a:lstStyle/>
          <a:p>
            <a:r>
              <a:rPr lang="en-IN" sz="5400" dirty="0" smtClean="0"/>
              <a:t>DRINKING  water</a:t>
            </a:r>
            <a:endParaRPr lang="en-IN" sz="5400" dirty="0"/>
          </a:p>
        </p:txBody>
      </p:sp>
      <p:sp>
        <p:nvSpPr>
          <p:cNvPr id="9" name="Content Placeholder 2"/>
          <p:cNvSpPr txBox="1">
            <a:spLocks/>
          </p:cNvSpPr>
          <p:nvPr/>
        </p:nvSpPr>
        <p:spPr>
          <a:xfrm>
            <a:off x="390364" y="2564904"/>
            <a:ext cx="4109628" cy="3240360"/>
          </a:xfrm>
          <a:prstGeom prst="rect">
            <a:avLst/>
          </a:prstGeom>
          <a:solidFill>
            <a:schemeClr val="bg1">
              <a:alpha val="50000"/>
            </a:schemeClr>
          </a:solidFill>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a:buFont typeface="Wingdings" pitchFamily="2" charset="2"/>
              <a:buChar char="v"/>
            </a:pPr>
            <a:r>
              <a:rPr lang="en-US" b="1" dirty="0" smtClean="0">
                <a:solidFill>
                  <a:schemeClr val="tx1"/>
                </a:solidFill>
              </a:rPr>
              <a:t>VILLAGES</a:t>
            </a:r>
          </a:p>
          <a:p>
            <a:pPr>
              <a:buFont typeface="Wingdings" pitchFamily="2" charset="2"/>
              <a:buChar char="v"/>
            </a:pPr>
            <a:endParaRPr lang="en-US" b="1" dirty="0" smtClean="0">
              <a:solidFill>
                <a:schemeClr val="tx1"/>
              </a:solidFill>
            </a:endParaRPr>
          </a:p>
          <a:p>
            <a:pPr>
              <a:buFont typeface="Wingdings" pitchFamily="2" charset="2"/>
              <a:buChar char="v"/>
            </a:pPr>
            <a:endParaRPr lang="en-US" b="1" dirty="0" smtClean="0">
              <a:solidFill>
                <a:schemeClr val="tx1"/>
              </a:solidFill>
            </a:endParaRPr>
          </a:p>
          <a:p>
            <a:pPr>
              <a:buFont typeface="Wingdings" pitchFamily="2" charset="2"/>
              <a:buChar char="v"/>
            </a:pPr>
            <a:r>
              <a:rPr lang="en-US" b="1" dirty="0" smtClean="0">
                <a:solidFill>
                  <a:schemeClr val="tx1"/>
                </a:solidFill>
              </a:rPr>
              <a:t> CITIES</a:t>
            </a:r>
          </a:p>
          <a:p>
            <a:pPr>
              <a:buFont typeface="Wingdings" pitchFamily="2" charset="2"/>
              <a:buChar char="v"/>
            </a:pPr>
            <a:endParaRPr lang="en-US" b="1" dirty="0" smtClean="0">
              <a:solidFill>
                <a:schemeClr val="tx1"/>
              </a:solidFill>
            </a:endParaRPr>
          </a:p>
          <a:p>
            <a:pPr>
              <a:buFont typeface="Wingdings" pitchFamily="2" charset="2"/>
              <a:buChar char="v"/>
            </a:pPr>
            <a:endParaRPr lang="en-US" b="1" dirty="0" smtClean="0">
              <a:solidFill>
                <a:schemeClr val="tx1"/>
              </a:solidFill>
            </a:endParaRPr>
          </a:p>
          <a:p>
            <a:pPr>
              <a:buFont typeface="Wingdings" pitchFamily="2" charset="2"/>
              <a:buChar char="v"/>
            </a:pPr>
            <a:r>
              <a:rPr lang="en-US" b="1" dirty="0" smtClean="0">
                <a:solidFill>
                  <a:schemeClr val="tx1"/>
                </a:solidFill>
              </a:rPr>
              <a:t>QUALITY</a:t>
            </a:r>
          </a:p>
        </p:txBody>
      </p:sp>
    </p:spTree>
    <p:extLst>
      <p:ext uri="{BB962C8B-B14F-4D97-AF65-F5344CB8AC3E}">
        <p14:creationId xmlns:p14="http://schemas.microsoft.com/office/powerpoint/2010/main" val="164037248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IN" sz="5400" dirty="0" smtClean="0"/>
              <a:t>ENERGY</a:t>
            </a:r>
            <a:endParaRPr lang="en-IN" sz="5400" dirty="0"/>
          </a:p>
        </p:txBody>
      </p:sp>
      <p:sp>
        <p:nvSpPr>
          <p:cNvPr id="8" name="Content Placeholder 7"/>
          <p:cNvSpPr>
            <a:spLocks noGrp="1"/>
          </p:cNvSpPr>
          <p:nvPr>
            <p:ph sz="half" idx="1"/>
          </p:nvPr>
        </p:nvSpPr>
        <p:spPr>
          <a:xfrm>
            <a:off x="108471" y="1735600"/>
            <a:ext cx="4464496" cy="4374225"/>
          </a:xfrm>
        </p:spPr>
        <p:txBody>
          <a:bodyPr>
            <a:normAutofit fontScale="62500" lnSpcReduction="20000"/>
          </a:bodyPr>
          <a:lstStyle/>
          <a:p>
            <a:pPr marL="114300" indent="0">
              <a:buNone/>
            </a:pPr>
            <a:r>
              <a:rPr lang="en-US" b="1" dirty="0" smtClean="0">
                <a:solidFill>
                  <a:schemeClr val="tx1"/>
                </a:solidFill>
              </a:rPr>
              <a:t>USES</a:t>
            </a:r>
          </a:p>
          <a:p>
            <a:pPr>
              <a:lnSpc>
                <a:spcPct val="170000"/>
              </a:lnSpc>
              <a:buFont typeface="Wingdings" pitchFamily="2" charset="2"/>
              <a:buChar char="v"/>
            </a:pPr>
            <a:r>
              <a:rPr lang="en-US" b="1" dirty="0" smtClean="0">
                <a:solidFill>
                  <a:schemeClr val="tx1"/>
                </a:solidFill>
              </a:rPr>
              <a:t>INDUSTRY </a:t>
            </a:r>
            <a:endParaRPr lang="en-US" b="1" dirty="0">
              <a:solidFill>
                <a:schemeClr val="tx1"/>
              </a:solidFill>
            </a:endParaRPr>
          </a:p>
          <a:p>
            <a:pPr>
              <a:lnSpc>
                <a:spcPct val="170000"/>
              </a:lnSpc>
              <a:buFont typeface="Wingdings" pitchFamily="2" charset="2"/>
              <a:buChar char="v"/>
            </a:pPr>
            <a:r>
              <a:rPr lang="en-US" b="1" dirty="0">
                <a:solidFill>
                  <a:schemeClr val="tx1"/>
                </a:solidFill>
              </a:rPr>
              <a:t> </a:t>
            </a:r>
            <a:r>
              <a:rPr lang="en-US" b="1" dirty="0" smtClean="0">
                <a:solidFill>
                  <a:schemeClr val="tx1"/>
                </a:solidFill>
              </a:rPr>
              <a:t>LIVING STANDARDS</a:t>
            </a:r>
          </a:p>
          <a:p>
            <a:pPr>
              <a:lnSpc>
                <a:spcPct val="170000"/>
              </a:lnSpc>
              <a:buFont typeface="Wingdings" pitchFamily="2" charset="2"/>
              <a:buChar char="v"/>
            </a:pPr>
            <a:r>
              <a:rPr lang="en-US" b="1" dirty="0" smtClean="0">
                <a:solidFill>
                  <a:schemeClr val="tx1"/>
                </a:solidFill>
              </a:rPr>
              <a:t>AUTOMOTIVE BOON</a:t>
            </a:r>
          </a:p>
          <a:p>
            <a:pPr>
              <a:buFont typeface="Wingdings" pitchFamily="2" charset="2"/>
              <a:buChar char="v"/>
            </a:pPr>
            <a:endParaRPr lang="en-US" b="1" dirty="0">
              <a:solidFill>
                <a:schemeClr val="tx1"/>
              </a:solidFill>
            </a:endParaRPr>
          </a:p>
          <a:p>
            <a:pPr marL="114300" indent="0">
              <a:buNone/>
            </a:pPr>
            <a:r>
              <a:rPr lang="en-US" b="1" dirty="0" smtClean="0">
                <a:solidFill>
                  <a:schemeClr val="tx1"/>
                </a:solidFill>
              </a:rPr>
              <a:t>SECURITY</a:t>
            </a:r>
            <a:endParaRPr lang="en-US" b="1" dirty="0">
              <a:solidFill>
                <a:schemeClr val="tx1"/>
              </a:solidFill>
            </a:endParaRPr>
          </a:p>
          <a:p>
            <a:pPr>
              <a:lnSpc>
                <a:spcPct val="170000"/>
              </a:lnSpc>
              <a:buFont typeface="Wingdings" pitchFamily="2" charset="2"/>
              <a:buChar char="v"/>
            </a:pPr>
            <a:r>
              <a:rPr lang="en-US" b="1" dirty="0" smtClean="0">
                <a:solidFill>
                  <a:schemeClr val="tx1"/>
                </a:solidFill>
              </a:rPr>
              <a:t>DEPLETING FOSSIL RESOURCES &amp; INCREASING COST</a:t>
            </a:r>
          </a:p>
          <a:p>
            <a:pPr>
              <a:lnSpc>
                <a:spcPct val="170000"/>
              </a:lnSpc>
              <a:buFont typeface="Wingdings" pitchFamily="2" charset="2"/>
              <a:buChar char="v"/>
            </a:pPr>
            <a:r>
              <a:rPr lang="en-US" b="1" dirty="0" smtClean="0">
                <a:solidFill>
                  <a:schemeClr val="tx1"/>
                </a:solidFill>
              </a:rPr>
              <a:t>FOSSIL FUELS CAUSING POLLUTION</a:t>
            </a:r>
          </a:p>
          <a:p>
            <a:pPr>
              <a:lnSpc>
                <a:spcPct val="170000"/>
              </a:lnSpc>
              <a:buFont typeface="Wingdings" pitchFamily="2" charset="2"/>
              <a:buChar char="v"/>
            </a:pPr>
            <a:r>
              <a:rPr lang="en-US" b="1" dirty="0" smtClean="0">
                <a:solidFill>
                  <a:schemeClr val="tx1"/>
                </a:solidFill>
              </a:rPr>
              <a:t>SLOW GROWTH OF RENEWABLES</a:t>
            </a:r>
          </a:p>
          <a:p>
            <a:pPr>
              <a:lnSpc>
                <a:spcPct val="170000"/>
              </a:lnSpc>
              <a:buFont typeface="Wingdings" pitchFamily="2" charset="2"/>
              <a:buChar char="v"/>
            </a:pPr>
            <a:endParaRPr lang="en-US" b="1" dirty="0" smtClean="0">
              <a:solidFill>
                <a:schemeClr val="tx1"/>
              </a:solidFill>
            </a:endParaRPr>
          </a:p>
        </p:txBody>
      </p:sp>
      <p:pic>
        <p:nvPicPr>
          <p:cNvPr id="13" name="Content Placeholder 12"/>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648200" y="2408238"/>
            <a:ext cx="4038600" cy="3028950"/>
          </a:xfrm>
        </p:spPr>
      </p:pic>
    </p:spTree>
    <p:extLst>
      <p:ext uri="{BB962C8B-B14F-4D97-AF65-F5344CB8AC3E}">
        <p14:creationId xmlns:p14="http://schemas.microsoft.com/office/powerpoint/2010/main" val="273894719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22054"/>
          <a:stretch/>
        </p:blipFill>
        <p:spPr>
          <a:xfrm>
            <a:off x="107504" y="1654628"/>
            <a:ext cx="8928992" cy="5093569"/>
          </a:xfrm>
          <a:solidFill>
            <a:schemeClr val="accent4">
              <a:lumMod val="50000"/>
              <a:alpha val="51000"/>
            </a:schemeClr>
          </a:solidFill>
        </p:spPr>
      </p:pic>
      <p:sp>
        <p:nvSpPr>
          <p:cNvPr id="4" name="Title 3"/>
          <p:cNvSpPr>
            <a:spLocks noGrp="1"/>
          </p:cNvSpPr>
          <p:nvPr>
            <p:ph type="title"/>
          </p:nvPr>
        </p:nvSpPr>
        <p:spPr/>
        <p:txBody>
          <a:bodyPr>
            <a:normAutofit/>
          </a:bodyPr>
          <a:lstStyle/>
          <a:p>
            <a:r>
              <a:rPr lang="en-IN" sz="5400" dirty="0" smtClean="0"/>
              <a:t>FOOD</a:t>
            </a:r>
            <a:endParaRPr lang="en-IN" sz="5400" dirty="0"/>
          </a:p>
        </p:txBody>
      </p:sp>
      <p:sp>
        <p:nvSpPr>
          <p:cNvPr id="9" name="Content Placeholder 2"/>
          <p:cNvSpPr txBox="1">
            <a:spLocks/>
          </p:cNvSpPr>
          <p:nvPr/>
        </p:nvSpPr>
        <p:spPr>
          <a:xfrm>
            <a:off x="323528" y="2564904"/>
            <a:ext cx="6336704" cy="3240360"/>
          </a:xfrm>
          <a:prstGeom prst="rect">
            <a:avLst/>
          </a:prstGeom>
          <a:solidFill>
            <a:schemeClr val="bg1">
              <a:alpha val="50000"/>
            </a:schemeClr>
          </a:solidFill>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a:buFont typeface="Wingdings" pitchFamily="2" charset="2"/>
              <a:buChar char="v"/>
            </a:pPr>
            <a:r>
              <a:rPr lang="en-US" b="1" dirty="0" smtClean="0">
                <a:solidFill>
                  <a:schemeClr val="tx1"/>
                </a:solidFill>
              </a:rPr>
              <a:t>POPULATION INCREASE</a:t>
            </a:r>
          </a:p>
          <a:p>
            <a:pPr marL="0" indent="0">
              <a:buNone/>
            </a:pPr>
            <a:r>
              <a:rPr lang="en-US" b="1" dirty="0">
                <a:solidFill>
                  <a:schemeClr val="tx1"/>
                </a:solidFill>
              </a:rPr>
              <a:t> </a:t>
            </a:r>
            <a:r>
              <a:rPr lang="en-US" b="1" dirty="0" smtClean="0">
                <a:solidFill>
                  <a:schemeClr val="tx1"/>
                </a:solidFill>
              </a:rPr>
              <a:t>    2050 • 9 BILLION WORLD</a:t>
            </a:r>
          </a:p>
          <a:p>
            <a:pPr marL="0" indent="0">
              <a:buNone/>
            </a:pPr>
            <a:r>
              <a:rPr lang="en-US" b="1" dirty="0">
                <a:solidFill>
                  <a:schemeClr val="tx1"/>
                </a:solidFill>
              </a:rPr>
              <a:t> </a:t>
            </a:r>
            <a:r>
              <a:rPr lang="en-US" b="1" dirty="0" smtClean="0">
                <a:solidFill>
                  <a:schemeClr val="tx1"/>
                </a:solidFill>
              </a:rPr>
              <a:t>             • 1.5  </a:t>
            </a:r>
            <a:r>
              <a:rPr lang="en-US" b="1" dirty="0">
                <a:solidFill>
                  <a:schemeClr val="tx1"/>
                </a:solidFill>
              </a:rPr>
              <a:t>BILLION </a:t>
            </a:r>
            <a:r>
              <a:rPr lang="en-US" b="1" dirty="0" smtClean="0">
                <a:solidFill>
                  <a:schemeClr val="tx1"/>
                </a:solidFill>
              </a:rPr>
              <a:t>INDIA</a:t>
            </a:r>
          </a:p>
          <a:p>
            <a:pPr>
              <a:buFont typeface="Wingdings" pitchFamily="2" charset="2"/>
              <a:buChar char="v"/>
            </a:pPr>
            <a:endParaRPr lang="en-US" b="1" dirty="0" smtClean="0">
              <a:solidFill>
                <a:schemeClr val="tx1"/>
              </a:solidFill>
            </a:endParaRPr>
          </a:p>
          <a:p>
            <a:pPr>
              <a:buFont typeface="Wingdings" pitchFamily="2" charset="2"/>
              <a:buChar char="v"/>
            </a:pPr>
            <a:r>
              <a:rPr lang="en-US" b="1" dirty="0" smtClean="0">
                <a:solidFill>
                  <a:schemeClr val="tx1"/>
                </a:solidFill>
              </a:rPr>
              <a:t> HIGHER CONSUMPTION/   NUTRITION</a:t>
            </a:r>
          </a:p>
          <a:p>
            <a:pPr>
              <a:buFont typeface="Wingdings" pitchFamily="2" charset="2"/>
              <a:buChar char="v"/>
            </a:pPr>
            <a:endParaRPr lang="en-US" b="1" dirty="0" smtClean="0">
              <a:solidFill>
                <a:schemeClr val="tx1"/>
              </a:solidFill>
            </a:endParaRPr>
          </a:p>
          <a:p>
            <a:pPr>
              <a:buFont typeface="Wingdings" pitchFamily="2" charset="2"/>
              <a:buChar char="v"/>
            </a:pPr>
            <a:r>
              <a:rPr lang="en-US" b="1" dirty="0" smtClean="0">
                <a:solidFill>
                  <a:schemeClr val="tx1"/>
                </a:solidFill>
              </a:rPr>
              <a:t>YIELD MAY REDUCE</a:t>
            </a:r>
          </a:p>
          <a:p>
            <a:pPr>
              <a:buFont typeface="Wingdings" pitchFamily="2" charset="2"/>
              <a:buChar char="v"/>
            </a:pPr>
            <a:endParaRPr lang="en-US" b="1" dirty="0">
              <a:solidFill>
                <a:schemeClr val="tx1"/>
              </a:solidFill>
            </a:endParaRPr>
          </a:p>
          <a:p>
            <a:pPr>
              <a:buFont typeface="Wingdings" pitchFamily="2" charset="2"/>
              <a:buChar char="v"/>
            </a:pPr>
            <a:r>
              <a:rPr lang="en-US" b="1" dirty="0">
                <a:solidFill>
                  <a:schemeClr val="tx1"/>
                </a:solidFill>
              </a:rPr>
              <a:t>CONFLICT </a:t>
            </a:r>
            <a:endParaRPr lang="en-US" b="1" dirty="0" smtClean="0">
              <a:solidFill>
                <a:schemeClr val="tx1"/>
              </a:solidFill>
            </a:endParaRPr>
          </a:p>
          <a:p>
            <a:pPr marL="0" indent="0">
              <a:buNone/>
            </a:pPr>
            <a:r>
              <a:rPr lang="en-US" b="1" dirty="0">
                <a:solidFill>
                  <a:schemeClr val="tx1"/>
                </a:solidFill>
              </a:rPr>
              <a:t> </a:t>
            </a:r>
            <a:r>
              <a:rPr lang="en-US" b="1" dirty="0" smtClean="0">
                <a:solidFill>
                  <a:schemeClr val="tx1"/>
                </a:solidFill>
              </a:rPr>
              <a:t>     • FOOD SECURITY  V/S ENERGY SECURITY</a:t>
            </a:r>
          </a:p>
        </p:txBody>
      </p:sp>
    </p:spTree>
    <p:extLst>
      <p:ext uri="{BB962C8B-B14F-4D97-AF65-F5344CB8AC3E}">
        <p14:creationId xmlns:p14="http://schemas.microsoft.com/office/powerpoint/2010/main" val="295917295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IN" sz="5400" dirty="0" smtClean="0"/>
              <a:t>Environment</a:t>
            </a:r>
            <a:br>
              <a:rPr lang="en-IN" sz="5400" dirty="0" smtClean="0"/>
            </a:br>
            <a:r>
              <a:rPr lang="en-IN" sz="2700" dirty="0" smtClean="0"/>
              <a:t>(close linkages )</a:t>
            </a:r>
            <a:endParaRPr lang="en-IN" sz="2700" dirty="0"/>
          </a:p>
        </p:txBody>
      </p:sp>
      <p:sp>
        <p:nvSpPr>
          <p:cNvPr id="3" name="TextBox 2"/>
          <p:cNvSpPr txBox="1"/>
          <p:nvPr/>
        </p:nvSpPr>
        <p:spPr>
          <a:xfrm>
            <a:off x="3348777" y="1764105"/>
            <a:ext cx="1656184" cy="584775"/>
          </a:xfrm>
          <a:prstGeom prst="rect">
            <a:avLst/>
          </a:prstGeom>
          <a:noFill/>
        </p:spPr>
        <p:txBody>
          <a:bodyPr wrap="square" rtlCol="0">
            <a:spAutoFit/>
          </a:bodyPr>
          <a:lstStyle/>
          <a:p>
            <a:r>
              <a:rPr lang="en-IN" sz="3200" b="1" dirty="0" smtClean="0"/>
              <a:t>WATER</a:t>
            </a:r>
            <a:endParaRPr lang="en-IN" sz="3200" b="1" dirty="0"/>
          </a:p>
        </p:txBody>
      </p:sp>
      <p:sp>
        <p:nvSpPr>
          <p:cNvPr id="8" name="TextBox 7"/>
          <p:cNvSpPr txBox="1"/>
          <p:nvPr/>
        </p:nvSpPr>
        <p:spPr>
          <a:xfrm>
            <a:off x="6444208" y="3739435"/>
            <a:ext cx="1656184" cy="584775"/>
          </a:xfrm>
          <a:prstGeom prst="rect">
            <a:avLst/>
          </a:prstGeom>
          <a:noFill/>
        </p:spPr>
        <p:txBody>
          <a:bodyPr wrap="square" rtlCol="0">
            <a:spAutoFit/>
          </a:bodyPr>
          <a:lstStyle/>
          <a:p>
            <a:r>
              <a:rPr lang="en-IN" sz="3200" b="1" dirty="0" smtClean="0"/>
              <a:t>FOOD</a:t>
            </a:r>
            <a:endParaRPr lang="en-IN" sz="3200" b="1" dirty="0"/>
          </a:p>
        </p:txBody>
      </p:sp>
      <p:sp>
        <p:nvSpPr>
          <p:cNvPr id="10" name="TextBox 9"/>
          <p:cNvSpPr txBox="1"/>
          <p:nvPr/>
        </p:nvSpPr>
        <p:spPr>
          <a:xfrm>
            <a:off x="251520" y="3717031"/>
            <a:ext cx="1944216" cy="584775"/>
          </a:xfrm>
          <a:prstGeom prst="rect">
            <a:avLst/>
          </a:prstGeom>
          <a:noFill/>
        </p:spPr>
        <p:txBody>
          <a:bodyPr wrap="square" rtlCol="0">
            <a:spAutoFit/>
          </a:bodyPr>
          <a:lstStyle/>
          <a:p>
            <a:r>
              <a:rPr lang="en-IN" sz="3200" b="1" dirty="0" smtClean="0"/>
              <a:t>ENERGY</a:t>
            </a:r>
            <a:endParaRPr lang="en-IN" sz="3200" b="1" dirty="0"/>
          </a:p>
        </p:txBody>
      </p:sp>
      <p:sp>
        <p:nvSpPr>
          <p:cNvPr id="11" name="TextBox 10"/>
          <p:cNvSpPr txBox="1"/>
          <p:nvPr/>
        </p:nvSpPr>
        <p:spPr>
          <a:xfrm>
            <a:off x="3203848" y="6021288"/>
            <a:ext cx="2375351" cy="584775"/>
          </a:xfrm>
          <a:prstGeom prst="rect">
            <a:avLst/>
          </a:prstGeom>
          <a:noFill/>
        </p:spPr>
        <p:txBody>
          <a:bodyPr wrap="square" rtlCol="0">
            <a:spAutoFit/>
          </a:bodyPr>
          <a:lstStyle/>
          <a:p>
            <a:r>
              <a:rPr lang="en-IN" sz="3200" b="1" dirty="0" smtClean="0"/>
              <a:t>POLLUTION</a:t>
            </a:r>
            <a:endParaRPr lang="en-IN" sz="3200" b="1"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3768" y="2382281"/>
            <a:ext cx="3573016" cy="3573016"/>
          </a:xfrm>
          <a:prstGeom prst="rect">
            <a:avLst/>
          </a:prstGeom>
        </p:spPr>
      </p:pic>
    </p:spTree>
    <p:extLst>
      <p:ext uri="{BB962C8B-B14F-4D97-AF65-F5344CB8AC3E}">
        <p14:creationId xmlns:p14="http://schemas.microsoft.com/office/powerpoint/2010/main" val="406159770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CLIMATE CHANGE</a:t>
            </a:r>
            <a:endParaRPr lang="en-IN" dirty="0"/>
          </a:p>
        </p:txBody>
      </p:sp>
      <p:pic>
        <p:nvPicPr>
          <p:cNvPr id="4" name="Content Placeholder 3"/>
          <p:cNvPicPr>
            <a:picLocks noGrp="1" noChangeAspect="1"/>
          </p:cNvPicPr>
          <p:nvPr>
            <p:ph idx="1"/>
          </p:nvPr>
        </p:nvPicPr>
        <p:blipFill>
          <a:blip r:embed="rId2"/>
          <a:stretch>
            <a:fillRect/>
          </a:stretch>
        </p:blipFill>
        <p:spPr>
          <a:xfrm>
            <a:off x="251520" y="1628800"/>
            <a:ext cx="8640960" cy="5112568"/>
          </a:xfrm>
          <a:prstGeom prst="rect">
            <a:avLst/>
          </a:prstGeom>
        </p:spPr>
      </p:pic>
    </p:spTree>
    <p:extLst>
      <p:ext uri="{BB962C8B-B14F-4D97-AF65-F5344CB8AC3E}">
        <p14:creationId xmlns:p14="http://schemas.microsoft.com/office/powerpoint/2010/main" val="35706525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eaLnBrk="1" hangingPunct="1"/>
            <a:endParaRPr lang="en-GB">
              <a:latin typeface="Calibri" charset="0"/>
              <a:ea typeface="ＭＳ Ｐゴシック" charset="0"/>
              <a:cs typeface="ＭＳ Ｐゴシック" charset="0"/>
            </a:endParaRPr>
          </a:p>
        </p:txBody>
      </p:sp>
      <p:pic>
        <p:nvPicPr>
          <p:cNvPr id="43011" name="Content Placeholder 3" descr="gautampandey_cat1_population &amp; pollution.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22225"/>
            <a:ext cx="9113838" cy="6835775"/>
          </a:xfrm>
        </p:spPr>
      </p:pic>
      <p:sp>
        <p:nvSpPr>
          <p:cNvPr id="43012" name="TextBox 4"/>
          <p:cNvSpPr txBox="1">
            <a:spLocks noChangeArrowheads="1"/>
          </p:cNvSpPr>
          <p:nvPr/>
        </p:nvSpPr>
        <p:spPr bwMode="auto">
          <a:xfrm>
            <a:off x="5257800" y="6276975"/>
            <a:ext cx="3581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eaLnBrk="1" hangingPunct="1"/>
            <a:r>
              <a:rPr lang="en-US" sz="1200">
                <a:solidFill>
                  <a:schemeClr val="bg1"/>
                </a:solidFill>
              </a:rPr>
              <a:t>Gautam Pandey, Sanctuary Asia Photo LIbrary</a:t>
            </a:r>
          </a:p>
        </p:txBody>
      </p:sp>
    </p:spTree>
    <p:extLst>
      <p:ext uri="{BB962C8B-B14F-4D97-AF65-F5344CB8AC3E}">
        <p14:creationId xmlns:p14="http://schemas.microsoft.com/office/powerpoint/2010/main" val="3232678536"/>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Blank">
  <a:themeElements>
    <a:clrScheme name="">
      <a:dk1>
        <a:srgbClr val="808080"/>
      </a:dk1>
      <a:lt1>
        <a:srgbClr val="FFFFFF"/>
      </a:lt1>
      <a:dk2>
        <a:srgbClr val="000000"/>
      </a:dk2>
      <a:lt2>
        <a:srgbClr val="000000"/>
      </a:lt2>
      <a:accent1>
        <a:srgbClr val="FC8D18"/>
      </a:accent1>
      <a:accent2>
        <a:srgbClr val="333399"/>
      </a:accent2>
      <a:accent3>
        <a:srgbClr val="AAAAAA"/>
      </a:accent3>
      <a:accent4>
        <a:srgbClr val="DADADA"/>
      </a:accent4>
      <a:accent5>
        <a:srgbClr val="FDC5AB"/>
      </a:accent5>
      <a:accent6>
        <a:srgbClr val="2D2D8A"/>
      </a:accent6>
      <a:hlink>
        <a:srgbClr val="009999"/>
      </a:hlink>
      <a:folHlink>
        <a:srgbClr val="99CC00"/>
      </a:folHlink>
    </a:clrScheme>
    <a:fontScheme name="Blank">
      <a:majorFont>
        <a:latin typeface="75 Helvetica Bold"/>
        <a:ea typeface=""/>
        <a:cs typeface=""/>
      </a:majorFont>
      <a:minorFont>
        <a:latin typeface="75 Helvetica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38069" tIns="38069" rIns="38069" bIns="38069"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3600" b="1" i="0" u="none" strike="noStrike" cap="none" normalizeH="0" baseline="0" smtClean="0">
            <a:ln>
              <a:noFill/>
            </a:ln>
            <a:solidFill>
              <a:srgbClr val="FFFFFF"/>
            </a:solidFill>
            <a:effectLst/>
            <a:latin typeface="Arial" charset="0"/>
            <a:sym typeface="75 Helvetica Bold" charset="0"/>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38069" tIns="38069" rIns="38069" bIns="38069"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3600" b="1" i="0" u="none" strike="noStrike" cap="none" normalizeH="0" baseline="0" smtClean="0">
            <a:ln>
              <a:noFill/>
            </a:ln>
            <a:solidFill>
              <a:srgbClr val="FFFFFF"/>
            </a:solidFill>
            <a:effectLst/>
            <a:latin typeface="Arial" charset="0"/>
            <a:sym typeface="75 Helvetica Bold"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Apothecary</Template>
  <TotalTime>596</TotalTime>
  <Words>775</Words>
  <Application>Microsoft Macintosh PowerPoint</Application>
  <PresentationFormat>On-screen Show (4:3)</PresentationFormat>
  <Paragraphs>185</Paragraphs>
  <Slides>29</Slides>
  <Notes>10</Notes>
  <HiddenSlides>0</HiddenSlides>
  <MMClips>0</MMClips>
  <ScaleCrop>false</ScaleCrop>
  <HeadingPairs>
    <vt:vector size="4" baseType="variant">
      <vt:variant>
        <vt:lpstr>Theme</vt:lpstr>
      </vt:variant>
      <vt:variant>
        <vt:i4>3</vt:i4>
      </vt:variant>
      <vt:variant>
        <vt:lpstr>Slide Titles</vt:lpstr>
      </vt:variant>
      <vt:variant>
        <vt:i4>29</vt:i4>
      </vt:variant>
    </vt:vector>
  </HeadingPairs>
  <TitlesOfParts>
    <vt:vector size="32" baseType="lpstr">
      <vt:lpstr>Apothecary</vt:lpstr>
      <vt:lpstr>Office Theme</vt:lpstr>
      <vt:lpstr>1_Blank</vt:lpstr>
      <vt:lpstr>PowerPoint Presentation</vt:lpstr>
      <vt:lpstr>Modern Day Challenges!</vt:lpstr>
      <vt:lpstr>Water CHALLENGE</vt:lpstr>
      <vt:lpstr>DRINKING  water</vt:lpstr>
      <vt:lpstr>ENERGY</vt:lpstr>
      <vt:lpstr>FOOD</vt:lpstr>
      <vt:lpstr>Environment (close linkages )</vt:lpstr>
      <vt:lpstr>CLIMATE CHANGE</vt:lpstr>
      <vt:lpstr>PowerPoint Presentation</vt:lpstr>
      <vt:lpstr>The Ten Hottest Years on Record</vt:lpstr>
      <vt:lpstr>Extreme weather  events</vt:lpstr>
      <vt:lpstr>Floods </vt:lpstr>
      <vt:lpstr>Droughts </vt:lpstr>
      <vt:lpstr>Indian glaciers have already started melting….</vt:lpstr>
      <vt:lpstr>PowerPoint Presentation</vt:lpstr>
      <vt:lpstr>PowerPoint Presentation</vt:lpstr>
      <vt:lpstr>SO WHAT DO WE DO ?</vt:lpstr>
      <vt:lpstr>Conservation of water</vt:lpstr>
      <vt:lpstr>Conservation of ENERGY</vt:lpstr>
      <vt:lpstr>RENEWABLE  ENERGY SOLAR</vt:lpstr>
      <vt:lpstr>RENEWABLE  ENERGY WIND</vt:lpstr>
      <vt:lpstr>Conservation of FOOD</vt:lpstr>
      <vt:lpstr>THREE ‘R’ OF Conservation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Conservation</dc:title>
  <dc:creator>aditya</dc:creator>
  <cp:lastModifiedBy>Aditya Pundir</cp:lastModifiedBy>
  <cp:revision>92</cp:revision>
  <dcterms:created xsi:type="dcterms:W3CDTF">2013-01-29T07:17:42Z</dcterms:created>
  <dcterms:modified xsi:type="dcterms:W3CDTF">2015-07-06T08:06:25Z</dcterms:modified>
</cp:coreProperties>
</file>